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F3F7-7CEF-DF12-1915-1F9E6D8E6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A4964-7B92-7443-A857-78E2C89E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71FB7-630C-696B-8314-DB9D6AF3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A156-413F-FF3A-CA2C-94C3BF3E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FBE2-206F-6E36-6BE6-4AC0B90A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11A9-B56D-5318-8B2B-4AC76AD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F275E-E090-8D8E-5066-3CD66713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AC607-3174-E1FA-BC9A-A5F78BC6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02F1-1C0F-844E-2614-07684666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C5EA5-C209-75FF-25CD-4B5B9576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CE114-5B05-E3D0-3B06-FE3676185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04945-3B06-799D-5FC9-BE82D6EA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599CA-DBAF-8A61-FDA6-56DB88DE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544AA-A052-0A47-942C-4B93A7E5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0D07B-5AAB-8B59-7E80-D460B4DD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8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F3C1F-1C99-5D4C-F22B-CD85656C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2F06F-6824-940F-61C3-C165A732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8643-24AD-A0B1-5961-3A823EAE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263D-45A4-03C9-67EB-AF8782FE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4E9F5-613B-A3A4-D4D6-4411CDBA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0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D42D-E7B7-0E43-2BDA-738A2579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D54C9-88B6-F4EB-844B-4FDD3734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0DA98-F437-6CED-28EE-1E992B92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76DC0-EF49-BB84-E354-C955B584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21BB1-2A79-FD76-7440-5B5BB9F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38B9-FAFB-3B75-EDA1-6F1205D0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96C81-3626-7A6C-F07B-C2E053E1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E6610-2BFF-8C6F-9DD5-03169D1F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6F3E0-3658-FC62-E312-C1E20BC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2FE13-22C6-AE7A-F410-07463C77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7FE3D-BB95-6A7B-0CDA-4255A001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4ABB-CE3D-FB9F-D25A-46B62E5D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55224-8AF2-7514-4C10-F1A1EF8A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B325F-5509-99D3-58B7-CC090460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8BB4B-6FC0-BAA2-9922-54B26505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5B5D5-62D7-287B-7EB6-5334970C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CB146-8F25-4E67-E5C3-923C4344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45ACB-1B11-C749-63F7-AE6ED07C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ABDD7-7830-E22E-5D80-B1404E22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DF96-903D-4587-1D55-D6DC0F80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9900C-DE3A-E80C-7B1C-04BB5293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9729B-5BCD-EC38-72CB-22FA999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211E9D-9855-9E14-078B-4F13D60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D4DD9-44AD-EC6E-8B5C-DD6BC375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A5775E-12C1-1340-DBBE-5330AFAE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1B1F84-D38A-4873-9BE4-1BEA76F3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1920-7366-359C-1977-5682FD1F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6DFE8-D602-151E-42E1-A8117319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E84FD-3A31-3C0D-D6CB-DCF4EC8C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F3D3A-A14A-A48C-DC5E-0ED076EF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A63A4-25E0-1392-DB6A-F248D2E3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3A863-841A-6E32-01B8-74B5DF4A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7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5CFB-AE48-C787-9822-DE0C43BF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AF73-6E57-C9D9-7259-3BBD37FB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8D631-C959-7BA6-CDED-51AF33396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9AD34-883C-A9E3-54D4-8EF6DA61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B5DF8-9A0F-4C89-9E6E-80F4AA7F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A01DC-25C0-8DCF-B614-7E049677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D2E4E9-8E9D-3EFA-CA86-918D13A6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5730A-D35D-B8DA-5F9E-8EA8754E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76A33-6D77-0408-0C4F-0230D7A0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60A9-343E-4BF5-86FF-E319B87B9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DD963-8617-661E-9A05-33C431551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24B57-997A-71A7-9DB2-11D4F357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1F1A-2BE9-45AF-A7A2-7BA2AEC8B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2" descr="1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2024-03-10T15:26:24Z</dcterms:created>
  <dcterms:modified xsi:type="dcterms:W3CDTF">2024-03-10T15:26:24Z</dcterms:modified>
</cp:coreProperties>
</file>