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B8F53-7E3E-E774-8277-37B2AF0AF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8551E4-8C6F-2285-E7AF-EEE6A49E9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3291B3-E6A9-B254-3E4A-60F2699E6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16F7-807E-419C-BBF9-25BBD7E399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29A99-096E-DE60-8125-4BEDB3B48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35ED13-CA2C-E4D2-03A8-8981EC3BB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143A-419B-4C52-9C36-8E0E05C1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9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E7CFE-EF61-FBB7-BB6B-AED5B70D6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ED8C0C-12C4-5BF3-96F4-F59FF2177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10A004-A6CA-6D1C-BC7D-3CD392AE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16F7-807E-419C-BBF9-25BBD7E399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9793AD-6DF4-1874-2A79-24ED0C841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230A88-EB17-0C4F-314C-03A2E0EB3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143A-419B-4C52-9C36-8E0E05C1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498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32CDE5-BF07-68BF-C77C-496128B25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613B99-8F37-308C-901C-286CF5491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BE7180-570E-7DA7-4D49-0194573A0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16F7-807E-419C-BBF9-25BBD7E399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B370C9-91A6-793A-A61B-FFB22F4C7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A52CD3-87B2-5E25-3E88-57D44026B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143A-419B-4C52-9C36-8E0E05C1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208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9DB97-360C-7F8D-FBA2-C06327058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04F7A9-15D9-9C55-EEE9-5D3D7C889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198ABF-E840-9FF5-4D65-C606A5FF8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16F7-807E-419C-BBF9-25BBD7E399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3A510C-EEAE-D759-7E2E-C87E4FD92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1FAE6E-4E3C-3404-8E6E-FFE95BFF9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143A-419B-4C52-9C36-8E0E05C1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21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D1F14-85CF-1DA3-FDEE-FC454CC29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B43494-603B-AEF7-4902-103BD5251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FDDA50-66CB-62C8-851D-4A3D6DD3A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16F7-807E-419C-BBF9-25BBD7E399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A3E1B4-4098-5234-4F23-D2692EB2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20AE12-5541-67F1-C2D1-FA39E465E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143A-419B-4C52-9C36-8E0E05C1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07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7583D-116C-F17F-458F-1A1B3B70D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34662D-7092-D7BC-7700-F816C00B7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A7F292-4F6B-4BAF-734B-65E6A3E8E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CBA356-591E-3694-28D5-368669E84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16F7-807E-419C-BBF9-25BBD7E399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9DE588-007E-0B2F-6AE2-802B05E51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2ED659-309D-248D-332E-74D29F32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143A-419B-4C52-9C36-8E0E05C1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6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A43B9-1DC6-DC33-6740-9ABA67C38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3555E2-B9B2-D8F6-2AC8-52E394AD4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3BA5A2-2D41-AFCA-6E86-4A701FBD5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DC9FDC-3F47-876D-119C-B48D2A019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3D839F-C295-57EE-95EB-E061002FE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4A4650-2337-356C-8884-1C7722977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16F7-807E-419C-BBF9-25BBD7E399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5D0993-ADB0-53A8-6F4C-0F9EA99C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772546-4A08-F9DB-2B29-6B2734267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143A-419B-4C52-9C36-8E0E05C1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86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59692-D32F-408F-9438-C3F26B17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AA8BB3-7C7F-E4DD-4F50-E8908F13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16F7-807E-419C-BBF9-25BBD7E399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B399A2-593D-CA93-0A69-F0C9D9889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C72437-6A2B-15BE-1BC1-283BC7F8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143A-419B-4C52-9C36-8E0E05C1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483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FD6FF1-B69F-CF3E-F993-F2E6F4A5C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16F7-807E-419C-BBF9-25BBD7E399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71DDB3-5D89-1991-12A4-A76B4CAC9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1D40A8-E49B-CE5A-0A33-69A7EB2C8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143A-419B-4C52-9C36-8E0E05C1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76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CC3D4-95E5-94FA-4D9B-452BF69CD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AA790C-DD0B-3FBB-98B1-A1EB60F91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8EEE46-1193-019F-C042-527FE22D6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9C8F87-15D4-FDBC-5BD3-967957CC0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16F7-807E-419C-BBF9-25BBD7E399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77C59C-B958-FF81-B868-5B013D279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9A201B-498F-731D-C031-B043E1B6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143A-419B-4C52-9C36-8E0E05C1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092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38624-8C11-B31C-1C52-5D6EAD42D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47E498-AFD4-57F6-3215-700E68CB2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7D7F7E-646D-B58B-423A-6E45A66B0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DFDE14-406D-5685-B90C-7C97DF7D6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16F7-807E-419C-BBF9-25BBD7E399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6E6981-D442-92F5-CF68-5FA187181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E4915A-00E8-0434-EF9E-87F02BCA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143A-419B-4C52-9C36-8E0E05C1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741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7873F9-A2ED-F4BB-EAA1-FB9B02A4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D8B921-15A9-4218-79C9-F9A37EF8B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BF7379-4D76-3F58-F119-4C614CE2B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516F7-807E-419C-BBF9-25BBD7E399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4D65C4-DB74-0497-3D13-F368447D3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BCC29D-D7E2-4001-2FF6-4CC1A6190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8143A-419B-4C52-9C36-8E0E05C1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41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9314" name="Picture 2" descr="15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80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2024-03-10T15:26:28Z</dcterms:created>
  <dcterms:modified xsi:type="dcterms:W3CDTF">2024-03-10T15:26:28Z</dcterms:modified>
</cp:coreProperties>
</file>