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5C4C1-DC15-1531-FE41-EE339B445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90BFD6-8C6C-0A90-ABD7-6E2EA8B8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63AB6-1A0D-50B6-01BA-FCCD2486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8203-A68D-41B0-AF5F-69A8C2AD4D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423FA-DED0-2F24-BF86-43D45B91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BF2F8-83D7-4956-6829-CB0AED1D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9BA-1D6A-4E24-A463-416EA415D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0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6A1EA-F2C7-D3AA-9B33-D7539362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759958-30BC-980E-BEDF-CEE1E310B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1C3B4-13CF-C8CE-0257-99011088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8203-A68D-41B0-AF5F-69A8C2AD4D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F53B5-9462-2FF9-ABB2-F7DD6540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42018-9444-5E0E-D1BB-6D478BBC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9BA-1D6A-4E24-A463-416EA415D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CB5DF1-347B-DFC1-0A3B-A68F229D7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6C1BC-AFE6-0DED-F83D-A58DCDECC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90881-7966-6665-ED08-B99E839D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8203-A68D-41B0-AF5F-69A8C2AD4D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36CED-BF51-97A8-CFD7-DE29E2FF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45AFA-8150-585C-CEB6-102A2698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9BA-1D6A-4E24-A463-416EA415D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0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BD94A-5290-7CEB-7641-81094964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CFCC1-8EE3-41B8-4107-F079800C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E9E12-DEAB-BAD3-5FE0-6A545A1E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8203-A68D-41B0-AF5F-69A8C2AD4D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17833-2429-2205-8385-5A0F7EC9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C0E6C-AAF5-CFF8-BE39-BA0F7997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9BA-1D6A-4E24-A463-416EA415D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7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48BBC-CA89-FD0B-4501-EC69EE18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DEF13D-4D07-9AFE-1381-AB2940B3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8A2B9-D647-8682-1975-2E446426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8203-A68D-41B0-AF5F-69A8C2AD4D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C7FA6-517B-3277-F229-4171B11E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3E289-4E35-F762-4472-CC292C37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9BA-1D6A-4E24-A463-416EA415D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7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56C1C-895B-9B42-7734-87FB5AF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A2535-8F9F-50EE-5861-43BD6A2B4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B7D81-D27D-BC72-E095-A9691BAD1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FB4EC1-BF8B-AB1D-DFC5-BB30B5DD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8203-A68D-41B0-AF5F-69A8C2AD4D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8B76EC-6994-295B-29D9-7803D722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ACB229-193E-A9E7-4849-38C05B9B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9BA-1D6A-4E24-A463-416EA415D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54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141A-AB95-88AE-C7DD-BEA1986B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6E9D4-DE5F-D7E5-E68A-15731D1BD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42CAD-9144-A4B6-D332-0BB648726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09C8D8-A39E-A5B8-50BF-E1C8DBA5F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74C84C-DC74-F643-48F3-DFED3C083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F726C1-BEFA-8925-83D0-23DED303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8203-A68D-41B0-AF5F-69A8C2AD4D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5FF7DF-3804-03C3-F2CE-BD3E26EE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06DAB8-6494-E562-B9AB-7E9B541F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9BA-1D6A-4E24-A463-416EA415D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3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E5439-B717-CE0A-7908-13D9B653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FF2268-999B-090B-44EC-10D32A13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8203-A68D-41B0-AF5F-69A8C2AD4D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EEED1F-38A8-72C4-9F2E-F203F9F9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E769E0-4321-1035-D885-424844B0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9BA-1D6A-4E24-A463-416EA415D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48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EA81C1-2370-329C-A620-CB28FB96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8203-A68D-41B0-AF5F-69A8C2AD4D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600A1F-D3BD-1A2D-05FF-1A0D6FB8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671BA0-5947-489E-906F-6CAEABE8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9BA-1D6A-4E24-A463-416EA415D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0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A9064-2DCC-0D3C-C7B8-56E9E742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F3424-2681-C427-6240-811B09676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0CAE57-3474-A84B-4448-20EC39A16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0EA85A-A490-50B4-E4C3-15B91922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8203-A68D-41B0-AF5F-69A8C2AD4D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9F72C-DB79-3FA9-0A34-6EA10D67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FC641-0B67-2441-0331-085D1EDC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9BA-1D6A-4E24-A463-416EA415D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6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BD894-D5D8-9F94-2B4F-1053FA48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BE1F56-1ADA-1F97-5EB0-B0DBDA06B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AF1605-3455-9FBF-27E2-EE0A03D8D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875E7-DD80-78F9-8B0B-B2F86BC1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8203-A68D-41B0-AF5F-69A8C2AD4D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BA037-D53C-2448-A7CA-80DE48E3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D444A-5037-D601-D81D-662C1CD7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89BA-1D6A-4E24-A463-416EA415D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39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ED6D46-8C34-2F7A-5A81-3BEFA012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C389D6-5DBD-8F26-1280-4DAD82F16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4F9DA-808B-5C14-8ACF-F90D2FAED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D8203-A68D-41B0-AF5F-69A8C2AD4D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A2117-FB7F-8116-6BFC-694015B5A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7BF96-B106-735B-E87B-88396B576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89BA-1D6A-4E24-A463-416EA415D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6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3410" name="Picture 2" descr="15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2024-03-10T15:26:41Z</dcterms:created>
  <dcterms:modified xsi:type="dcterms:W3CDTF">2024-03-10T15:26:41Z</dcterms:modified>
</cp:coreProperties>
</file>