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840B9-9223-9AA8-D3CB-1784002F5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F65899-5E4D-642F-FA13-64BCD7488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B2D44-8F1D-5EA3-0517-31F4ECB9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598B8-C400-81E3-AC5C-9736E70F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A648A-E2E5-FD52-F3B4-E03FEFA4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2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0E62B-B09D-B56E-5CA0-7090109E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EFF0F-5088-4A06-F927-E6F35048C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613C9-03BB-3B6C-5110-6CB3F9EA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7270F-5341-8828-C8E1-EF4A5B94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549BF-5232-9730-A7EC-9DCF341F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0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426707-A9CE-E800-98CB-F96BAB92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488C29-B5AA-DA96-EE3E-4D8BC9E0D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26FF0-699E-AF73-AFEE-6F65F9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BBE16-5353-31E9-8A0A-545BCDE9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7ACAF-4B94-B61F-AFCD-1067613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B8612-214D-ABF0-2317-032AD063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DB545-9A2C-EE92-86C8-58DA9F7A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A2768-2BA5-E9B7-C3F1-953CF126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A138A-5234-A788-0C69-34EE4E8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511F5-E881-705E-41CD-7F99E276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8280-1C11-30CF-FDE9-2AF2186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67D53-CF68-2E63-21DC-AEE3F75E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C29D4-D740-C4FA-8ADD-1E2244C0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C61BE-C0CF-080D-1B05-843473FF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8D92E-B4C4-A1A4-B9AB-CCB569A4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9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6486A-644B-0AFA-DF12-91E388D9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C7593-B989-4E28-5CE0-F294FAD1B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0C3A3-5D94-D7AE-6BB7-3141E3B2B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E22C2-3CCF-83DD-7181-11C58407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1C58F-1387-8445-4A6C-8E02F858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E81C8-A40A-815D-FF3D-BE531BB3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6E5C-3AB0-0624-78A1-99158788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1EC80-1C15-F576-7D5D-A9C118DD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08833-1F2E-B48E-B618-C439A9063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126137-DAC2-09E2-E2A9-7B8AC9128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1D13FC-BF47-2169-83DE-0059B6700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2977C-977F-2D38-74B7-D80F9322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E4AA39-0DEE-ED5C-1AC1-30F5E732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DF2AA-BCB9-1412-6E9C-BBE3B612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B8217-D218-D1A3-50E4-37649B7C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06F4EC-3C9F-8CC7-4FB0-95C5CD82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92E92E-34F6-95C2-5C3D-355A5C0B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3C2D5-62A7-D641-D449-933B7234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1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0DF0EF-F557-E7FA-6FA9-F8A2708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9BC6F4-76A5-53A5-E387-60C895C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67C1A-2E58-B732-9534-E727BB5D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3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F7CC-A6A8-9FEA-3DB4-2CF63F71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9115C-F37D-2142-B1FD-EEFA33D7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FD634D-14C5-1AA3-1BCC-74338E645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CFE4F-7340-0F22-7A0C-A53067F5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157FE-C8E4-4E35-179C-BD22014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85065-3836-3CAD-CFFB-4C8422C3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9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807F9-39AE-6449-7EF1-3512AC73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C77B88-388F-4387-73B2-931173095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52AC4-636B-6B5C-A8A0-34DB9193E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EC001-6B8A-6EA0-DA4A-16C2BA9E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82055-A82A-0A95-88CF-176BD59F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60683-7BB1-E982-FBDF-FE041EA4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4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8F389A-2AF7-0566-A12F-03E72172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646C8-CBCC-316F-9BC7-055628617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4F4B4-5599-EF69-3D5A-BEC389E9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8098-FED0-4FC2-8B42-C8EA4C9F75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57D77-B1BE-85D4-574A-591045CD6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823FE-18B2-E901-6A5F-48D9A8B9D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C95A-EBAC-45B8-8B59-92DD1B33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5458" name="Picture 2" descr="1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483" name="Picture 3" descr="15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2024-03-10T15:26:54Z</dcterms:created>
  <dcterms:modified xsi:type="dcterms:W3CDTF">2024-03-10T15:26:54Z</dcterms:modified>
</cp:coreProperties>
</file>