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C2D36-C4A6-9CEA-1977-5679649B5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B10162-AB28-8319-F865-AA81F3BD0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1F7132-9E77-B05F-E89C-D71D65DA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4BA5-417B-4B67-8669-458E5A15C1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F8648-AC1C-E8E7-97BE-1EB22B07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B4B7A-8F79-30CD-F8A7-7CCCD774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B52-5A7C-4DEC-8270-8E8B79D36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7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35BB6-0A96-F530-4B29-12F14E9F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639AEB-D7D6-9B0F-C1AC-42DD63AA8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34C05-2A97-5BD0-26E5-BD7EC12F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4BA5-417B-4B67-8669-458E5A15C1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A021C-AEAD-2B07-FE16-EC1BCD25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47007-0ECF-E424-E5C9-7960577A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B52-5A7C-4DEC-8270-8E8B79D36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2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E173E7-1D87-6592-E404-AB5C6713F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B39BAE-36E6-34C4-F8A9-27A7A7E56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2524D-780C-2A87-B093-506D6306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4BA5-417B-4B67-8669-458E5A15C1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CE0A8-6B52-2E06-CCA4-3C018286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9DFA5-A840-7C61-121C-8A542968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B52-5A7C-4DEC-8270-8E8B79D36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69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492C-1C1C-95E6-78AF-CFD4F200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3D4328-804A-CB8E-3E48-BE2658487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89AE9-64E8-984F-7347-F2C7EBAB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4BA5-417B-4B67-8669-458E5A15C1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27F5F-F2D8-4AFD-42B0-10001B43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3BB94-8E77-8661-7649-A003C717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B52-5A7C-4DEC-8270-8E8B79D36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87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A7458-7C09-5B5C-FE79-636AE779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69E742-0CAA-0046-812A-F90FC64B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8911B-4C7F-064E-5891-B799AE0E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4BA5-417B-4B67-8669-458E5A15C1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FE45D-3F52-76CD-4101-470DA5A1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F37F8-5965-6876-19F4-DB30EE7C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B52-5A7C-4DEC-8270-8E8B79D36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90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5544C-9EF2-1CC9-B352-CDA582EE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7C7C73-42F9-66A3-1592-6E5D2415B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9B871E-0B48-95D8-C282-8FEF91A24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FFE967-E563-6B5D-24B4-FDFB4170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4BA5-417B-4B67-8669-458E5A15C1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01F00-705F-AFE4-0243-E59F8763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B63692-A644-AF6C-DD0F-D0972388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B52-5A7C-4DEC-8270-8E8B79D36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12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CFCFE-C4C5-1E78-71AB-13226AB9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98B038-C9E1-F895-563F-85301A9B8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50FAF0-BD5C-6501-A92F-0865B310C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965290-0865-4579-B460-E04554C12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F1DEB2-F434-490C-AE00-FD6CB1229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F135F0-4128-2388-DED8-E97A9779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4BA5-417B-4B67-8669-458E5A15C1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6FF0EE-4F7B-3D2C-801D-0651AE3A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DADF5D-F8DA-245D-FB9D-1F1E88D6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B52-5A7C-4DEC-8270-8E8B79D36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60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21CF1-352C-2D8E-7526-A1BE7502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3FFCFF-3609-15B0-28FB-3D1839F0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4BA5-417B-4B67-8669-458E5A15C1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760123-D2F7-273B-9BA2-13329681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D476B6-1E53-E2F9-5168-65B48CB6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B52-5A7C-4DEC-8270-8E8B79D36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13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33C1B4-ECDE-650A-82A3-8C15B86B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4BA5-417B-4B67-8669-458E5A15C1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589D99-2916-90CD-B5A8-DEDA1C8A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95E612-A060-2C53-8F2B-2BA0AC9B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B52-5A7C-4DEC-8270-8E8B79D36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97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B61C3-57E9-B8D2-32A0-31F1796D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23638-E76D-4698-AFE5-1FB7EF9A7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1D7301-5B55-B492-9908-22FB6703E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B5B458-0B6A-FD7F-C6A1-6487DED5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4BA5-417B-4B67-8669-458E5A15C1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14DA25-4B96-4484-A509-94C9FD9C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996D0B-71AF-1FA9-88B6-931F883E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B52-5A7C-4DEC-8270-8E8B79D36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90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0BEAB-3592-6D98-04E9-534A759C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FF66D5-CB12-16B3-6DFF-9EAE8EA78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138B8D-AFA2-2953-DE4C-777489A4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AC3459-5240-1222-C0B0-AD682591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4BA5-417B-4B67-8669-458E5A15C1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A967FA-9A8B-C4FA-1188-AA267F0B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1B5867-920B-DBB8-DCD9-D5E3F49F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B52-5A7C-4DEC-8270-8E8B79D36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9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FC07E-D5A2-AB84-E8A3-3DDBB40A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8A412-B42F-EFAD-42F7-B17017A4F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90334-368D-8E32-BD78-4460993D9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D4BA5-417B-4B67-8669-458E5A15C1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BB7B9-B78A-1C53-6001-7F1E94036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213E5-E2DC-7115-B3E4-54FFDF201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E1B52-5A7C-4DEC-8270-8E8B79D36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6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4" name="Picture 2" descr="1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2024-03-10T04:38:23Z</dcterms:created>
  <dcterms:modified xsi:type="dcterms:W3CDTF">2024-03-10T04:38:23Z</dcterms:modified>
</cp:coreProperties>
</file>