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DA94-1853-1F73-EEE5-0A9061C4B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23DE33-DD4A-A2A0-CF70-D8AE5A834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6F95D-A97A-C488-3E39-79BB6CCE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B3EB-23E7-4A3D-A055-091B028B8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1023B-4EA5-5F94-2123-8946F9E8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EBDCD-EBA1-1724-BE93-7B101A06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D31F-79F6-4FC4-B17B-C939B3D3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5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1EE66-C5C3-526C-C58B-70D5559C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9CBB5B-CC4E-43A4-C6CD-C028FF561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E2359-B0CE-DFD6-CA11-B0CD9BE6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B3EB-23E7-4A3D-A055-091B028B8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4BC75-17A2-2498-B2A4-8BC65168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5B137-B336-FFFF-5DD4-C051BB1C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D31F-79F6-4FC4-B17B-C939B3D3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9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34182D-719A-92FF-7A40-1BEB005BD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A3CE88-90D4-7FCD-004D-5BFFAC9DC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E9858-E33A-068A-49DE-8B5A526F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B3EB-23E7-4A3D-A055-091B028B8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3F1BA-CC7C-6376-B1C6-2338A074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C39F3-282E-F9E6-4CA0-3E3904F4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D31F-79F6-4FC4-B17B-C939B3D3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1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1C8A3-7B36-23D2-4B85-DA1D4939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D46BC-F59A-9247-D649-FCE632987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2B2C6-5C5B-70F0-2C0C-5465D87D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B3EB-23E7-4A3D-A055-091B028B8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DED7-F5C8-97F0-25E4-2EEAA984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03643-6EFA-A089-EAAE-5929E25A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D31F-79F6-4FC4-B17B-C939B3D3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90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D9262-4827-8426-9075-5DAA394C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68229-BB15-0508-62DA-845163430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C731F-870A-5DEC-D471-9C1C528A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B3EB-23E7-4A3D-A055-091B028B8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6157D-A3CD-2A60-15A4-6F04C3A9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56181-BE2E-F7E9-823C-F681CFD7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D31F-79F6-4FC4-B17B-C939B3D3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26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992EA-0B5B-A756-BABD-C431CB50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C4CCB-48E5-E173-41B9-5BB07DE76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EA1AE6-9A74-C868-C563-51B1EF959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1197A-872B-5A1F-D556-62738B3C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B3EB-23E7-4A3D-A055-091B028B8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B667DC-F3E3-CEA9-C10F-2812635C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ECFB6-C8BD-B3BB-6526-C05CB8D7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D31F-79F6-4FC4-B17B-C939B3D3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90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546A2-A7B4-88AE-8EC9-BA875E2D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925D10-6ABB-FBD3-0977-E66AEEDE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9F8ECC-BF46-2496-C2B7-7FF8B918F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D5C12E-CFA0-40EC-6666-38648AAA3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0C3196-2F66-8643-F234-1753FA0D8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D0B551-698D-BC80-EE9C-F9A23345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B3EB-23E7-4A3D-A055-091B028B8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2B3742-B923-75F3-D88E-61A72A0B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4BB454-302E-4FD9-E20B-5579595E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D31F-79F6-4FC4-B17B-C939B3D3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27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E97A8-0409-1B4E-BE4F-3B0F40B2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A2BAF1-8A46-D37A-6D42-F0C1C540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B3EB-23E7-4A3D-A055-091B028B8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AD6623-9FDE-9329-F156-6E585650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18FB86-FAE0-5E49-39A4-F78EE485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D31F-79F6-4FC4-B17B-C939B3D3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23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BB8A42-5891-D703-7E57-E5383019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B3EB-23E7-4A3D-A055-091B028B8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14EF9E-9D2A-6640-2257-262B0411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F3013F-1BBF-383A-32F0-20DC488A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D31F-79F6-4FC4-B17B-C939B3D3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55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E8BE6-FC7B-B992-CE41-4E4617F4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7D521-8D14-7DD5-26D9-0DF1DF1FD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710FE3-68C4-27E2-E22D-C01611375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83218-75BE-AA97-4474-89659A79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B3EB-23E7-4A3D-A055-091B028B8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8B260E-F98A-F9DB-8FA2-4C67DDBF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37867-669D-7FB6-E665-007AEC55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D31F-79F6-4FC4-B17B-C939B3D3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6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9854E-E050-D3F3-DE98-CFB871C6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A56AFB-6CB8-B6DB-2542-FB00F2543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74F375-0C6B-5980-CFD6-23652A4DD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ADB2D2-39E3-7165-0596-A9707581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B3EB-23E7-4A3D-A055-091B028B8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BCA4E1-C2E0-FFF2-E870-E2D01440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66D97B-0C7A-79DD-DBAF-DFDD667D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D31F-79F6-4FC4-B17B-C939B3D3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4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FB5E02-0F18-45AA-E1F6-2E0FE37E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DDF59A-11DE-7C48-8786-CB88E54D3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6BF8F-1C54-436E-EDBB-CF8842FEE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0B3EB-23E7-4A3D-A055-091B028B8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DA155-B52B-004B-64D7-DBF90B3C5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3E175-F275-7F1C-C121-D7E16BE5D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D31F-79F6-4FC4-B17B-C939B3D3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32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7506" name="Picture 2" descr="15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2024-03-10T15:26:58Z</dcterms:created>
  <dcterms:modified xsi:type="dcterms:W3CDTF">2024-03-10T15:26:58Z</dcterms:modified>
</cp:coreProperties>
</file>