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7425-CFD1-44FE-FC58-CAD32D323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2ADC43-23BE-69B9-3958-BE1766514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5F6C2-53B9-E6EB-F510-FE96D218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D52-2CE2-4982-8427-4372557D5F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8838A-7B8F-EF4A-E8B8-5D48F13E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AD94B-1E17-AD56-D749-0B88E0B7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DE81-8E28-45CB-AE6D-B0E51CBDD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1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AA058-AD67-1BBB-39B6-C088C35C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EF18B6-17BF-9A3C-5954-FAC67E8AE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76038-EE34-CBA8-26C0-90DFF59A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D52-2CE2-4982-8427-4372557D5F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4C21A-92A5-D3C6-ACC4-6E6C0179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1BD63-7177-E605-6A08-F461CD69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DE81-8E28-45CB-AE6D-B0E51CBDD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63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F8CEC6-3622-82B0-508F-6BDC9891B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5FEDB5-A95B-B006-9AD9-41A52BB41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F4578-59D4-3F54-112B-FC9C16F9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D52-2CE2-4982-8427-4372557D5F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1E378-C9C4-9AE1-4124-D184D2BF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DB965-A84F-D3CC-71EF-863FC690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DE81-8E28-45CB-AE6D-B0E51CBDD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0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DA514-92C1-C02E-2698-36B1DEE8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370CA-00B6-43E9-4A4E-4B702593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BEAB6-6908-05C5-6211-E1AE5B60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D52-2CE2-4982-8427-4372557D5F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88053-139F-FC0D-D1B3-C4E7757A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63BED-C814-C17B-345D-7AA76736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DE81-8E28-45CB-AE6D-B0E51CBDD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6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4F25B-9ABB-8089-2C69-AD0419E2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CE59E-93AF-117B-6623-41A6FA88B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B8BF8-38BC-0226-9870-6E17F51F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D52-2CE2-4982-8427-4372557D5F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8F87C-09C2-BC66-F9C3-1715C22E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CA819-49A2-B6FC-6179-B69DE6C0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DE81-8E28-45CB-AE6D-B0E51CBDD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9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7E61F-EC19-F0BF-2E0C-967906EA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E26EF-8EF5-9E63-4856-80C701397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FA75D7-A750-B247-81B6-6BA4AAC3D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5622EF-CA20-F7D8-B5CF-91B65545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D52-2CE2-4982-8427-4372557D5F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7AE05-693E-6EF0-5855-4F75508D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F6B10-56E4-C1C2-152C-00809D2F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DE81-8E28-45CB-AE6D-B0E51CBDD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7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BB81-3630-4B64-61C5-5F4AB24C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FB31D-6CCE-EAFB-57F4-C6C70987E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61043C-F1EA-2231-7A38-B5E4C171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FE949-0285-D095-CC79-FDB43F89D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C54BC1-237B-6694-2219-30A302F21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2B75DC-837A-80E2-48A1-FC385032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D52-2CE2-4982-8427-4372557D5F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106BB-430E-9533-12D6-F1B6084F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BD5DE4-1D54-9AF6-E58D-EFD66120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DE81-8E28-45CB-AE6D-B0E51CBDD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2655F-B118-C810-FF23-5305A6C8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A5025F-B6DD-3BCF-2655-B462894E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D52-2CE2-4982-8427-4372557D5F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6FF4A5-74F9-E7B3-7A54-58CC1C94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04A2F9-B149-AD8C-AC06-FB48F706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DE81-8E28-45CB-AE6D-B0E51CBDD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D569F7-F4EB-A9B3-75FD-EC9A4778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D52-2CE2-4982-8427-4372557D5F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B4CE55-DE07-68EE-1E59-19F9AFA4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DC3233-7620-CAFE-3F8B-3CC6FB00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DE81-8E28-45CB-AE6D-B0E51CBDD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1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1192D-5CA0-36B6-EDE3-DFC87BBA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79773-DC0D-5DC0-F56E-9F144E88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B63322-D5C7-CD04-365C-BB81F2535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CD5F1-98B0-FC41-B609-987B423F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D52-2CE2-4982-8427-4372557D5F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273C2-E7EA-65EA-1AFA-F6F0339F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26E03-0B48-533B-DD93-B0F53929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DE81-8E28-45CB-AE6D-B0E51CBDD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F6BAD-CA52-9659-0A83-04B3847E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B5E5B1-1087-6D54-896B-9AD4E4AB1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73F88-A286-A29E-2BDA-D46C644CD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D8686-B203-6F1A-1C74-8C99D073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D52-2CE2-4982-8427-4372557D5F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BB217-8651-51BA-E5D4-DA7F31FD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CBE0E-1BAE-0E11-3BC4-7CD5526D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DE81-8E28-45CB-AE6D-B0E51CBDD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E213D6-50FD-18E2-F04B-85D78D5C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54CA5-948B-0A5B-817F-876AE49B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6AF1B-F353-6C13-233D-C84298537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5D52-2CE2-4982-8427-4372557D5F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6963D-CEAD-B641-8945-34FF1E939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9BDB0-CA99-82FC-C783-F926EC2E4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DE81-8E28-45CB-AE6D-B0E51CBDD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8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7506" name="Picture 2" descr="15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2024-03-10T15:27:02Z</dcterms:created>
  <dcterms:modified xsi:type="dcterms:W3CDTF">2024-03-10T15:27:02Z</dcterms:modified>
</cp:coreProperties>
</file>