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791E-C53A-8C43-0AF5-08D16AB9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318EF-A887-C674-EFD0-B29AD4153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9E0B3-C002-5CD9-E059-6D34662B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F921B-8745-E72D-0F07-C53429E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29F7-8917-53FC-54D0-6B4BCF1C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289E-47EB-8EE8-3B21-453AE6E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40398-6555-4BF3-6718-5A00C0AE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76AA0-E746-A21C-18BD-7A7903F5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BC32C-A94B-571B-F9BE-4E4E58B6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745CF-2E36-9A62-ADFF-59E0088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63237-6685-7824-5FF2-3A7F645E2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ABCB2-6B3C-3B00-B6D8-D65BB067F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C5439-CA77-227C-E989-F3A05077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4E1F9-704F-47E6-A343-960AA098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137A3-4246-93DE-6CD1-2D998FA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9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199C-AD78-EB51-5B1C-B996A0F7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A7694-96F7-1088-91C4-0CF100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776C3-236F-5465-7A19-73633155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22BD1-E65F-01F9-CC91-E4466991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03039-4D61-8C3B-178D-9FFB97F2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AA22C-03B0-CE00-0153-942C2D3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F9092-9E2B-B041-29A6-366B9407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9C662-E5E6-9160-4E8D-95D6B0FD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0BC47-02C0-471F-5E89-F306271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B7493-BE00-5218-1EAD-5D80C322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FFFF-660B-5B0D-A38F-FBA9633F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1607-5BE1-870B-7D65-2E815F7E3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56F30-2DED-1DE7-3341-7E5B90B3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933C-9A36-80D1-EA23-FD3028D5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900EC-18D8-986A-1CE8-370DFAE9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5BAF8-FA41-15E5-5117-672A92E7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E660E-1F42-6598-95CE-E0D4E7C8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9E17C-CDE9-CD9E-F427-1D9A442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73489-3D96-8193-CF6D-FA1DAE99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5E04A-768E-B81F-1474-E589C084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28B62-26F7-BB99-553A-3304A872A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A16AF-F84A-D5B7-E3E5-F03AB98C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BC4B71-0836-078F-DFBD-8890DFAD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17C4D7-DDEA-53F6-ED64-AB69D2FA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4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0D3F-BD82-A69F-A077-3060DD63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ED7D8-67A5-79BF-B5B0-AD4B34AE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1B657-35CD-68C1-01EC-FDB3AD51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299C1-B4E1-AF71-2868-2663280B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6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AA4F8A-9465-B3A6-3CC3-EA908AD8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8A73AA-0716-5C65-4CA8-9E3A962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B09F1-C27A-3D33-2881-6915746F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1F00-371E-4067-33EB-87EF1EB1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C281F-87BA-DACC-1BE6-D9C72F33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F5515-9EDD-A7D8-FCCF-20542C45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96B92-7CD6-FFBB-B27A-F8E68D19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FC124-2221-69BF-BDE9-5D96DC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9BE68-90BD-E372-FC71-0E15D08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0E93B-7CF5-7860-728A-E916AFBD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978240-8728-7371-F0AB-3155EE520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62FC8-5A39-8871-EA58-19B61241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9901D-ACCD-2607-B562-5E5554C4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CE231-7EE1-E226-74D9-0C2002FB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E0F07-7029-EC6E-CEBB-730F5183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A6210-37FB-C01E-08EE-E7E1F06C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6C137-C23F-374D-698F-247D045B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FCD4B-FB11-F1C0-4BFD-80DB66824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AFFE-2DC6-408C-9EFE-2B0120F7F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8BAB3-B18C-2D4A-7367-20DF2CBA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E45AF-F278-93A9-C8FD-C6BB1C6C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A6D0-F2DA-4B3F-9CB7-1421E199F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554" name="Picture 2" descr="1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2024-03-10T15:27:06Z</dcterms:created>
  <dcterms:modified xsi:type="dcterms:W3CDTF">2024-03-10T15:27:06Z</dcterms:modified>
</cp:coreProperties>
</file>