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DCA02-9EC9-CF30-5D36-DEBA52FBE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E0D2DF-4444-FE6D-4A84-A09707F6D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45BA7-4B91-82B9-BDD6-254B2AE9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78C26-617D-DC71-7057-CE6920C4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66399-6736-FE14-9F65-AA709344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B9152-63BA-D65B-08E0-BB4A3A47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5B359-F62A-A73F-F595-88999A50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682BC-53A8-FE32-55D8-8321DD91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BB2CF-44D8-49CD-011A-B3E42C31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4B40A-B7C8-A2C3-2854-F4EE667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9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E55A5-73F5-D67F-2CE2-E042C1863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4FA00-703F-8876-4B02-BB70BCF9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8B5E7-005A-7312-8E18-79F2881A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1F28D-3133-5D2B-8597-B07577E5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A3612-D62C-F783-BECB-E5A01606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0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FC60-E2D5-3165-4646-FBEC9982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B6093-3C75-780E-8336-336FCA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42D3F-7781-E14C-25E4-F34901A8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B7CEE-A7A0-6216-C4B4-81E6FC56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27A81-09AD-ED9F-0019-A6D9CBE6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2F14B-1BE8-5E35-7019-6DE2A757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03099-F636-D900-3A71-8FB3F6B9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F0918-D4A4-DF0C-F3E5-4B000BF2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173EE-9D1C-6EBB-AA53-E29EBEDB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D28ED-409C-93A5-FF1E-3F0E1EF1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3BD3E-32DB-16EA-6E83-CAA7632D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48AD1-888A-DBF4-CD49-29360D6EF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D16F9-D4BE-A27D-B4E9-85E4545A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2B7DE-DEF2-4A01-4E10-79975DF7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B5F2B-7206-13D2-A343-84543EE4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44613-D4E1-98B9-9AC1-C85808D8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868A4-E956-3CAB-E43E-666E5FDC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A61A4-EFEC-6086-ECF8-87AA80745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45550-3695-06C4-969C-1344A7B0B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F25DA9-6469-E06C-5EF0-870F2DA33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7AAAF1-3293-26F4-952C-396A11181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D587C1-7C1A-C9CF-AF37-AE3A232A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6D0ED-ADC0-776F-9000-FA548F57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FFAE46-FBFB-A5F2-51E0-CDD6F09B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3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7A83B-1028-1388-65F3-E2F5A0EB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287AB-98B3-4A5B-E083-2BE66266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D61B4-47BB-B4DC-ED2B-B359A811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8533F4-3591-0976-C433-332EEA16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696A04-CB19-C90B-9A4F-0C4B216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BB48BA-473B-4250-6811-CC87F8FD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8FD8E-2965-4B88-0C7F-C37FC2D3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1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65602-D9C0-7AA9-5038-3F5C4824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D02D0-BFBF-A3E3-573E-9D6C5F4D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6CF2F-CFF8-9FF8-BD14-B7C78503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FEE56-1BBD-A61C-6255-08F78F2B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09F1E3-697B-C3C0-8B8E-F52B4BE4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2AE6A-3E9C-6807-8BC3-9FDD1A2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3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13290-38AF-7735-652C-72CAF87B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81564-7B48-A741-6E2B-A18660BAB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FF3A9-08B3-6754-849A-296CA41F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2534C-9DE1-5D8D-9178-83BCF6CB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B9B4-374B-528A-D0F6-1E38771C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82A8C-7A2A-BCB2-8323-A3EDCB7A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3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8DCF1B-62BE-9A98-3DF9-64DC03B0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F9E99-50E1-8195-FF51-97A78FC3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C6641-696B-5A1A-2599-AC0BE461A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26206-4F1C-4965-922D-35C2241CC9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1DF52-217C-C111-FFA2-19A55B373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81C4D-C722-F37E-2574-95786049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829D-3D28-4E89-AA27-9DF0BE880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1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9554" name="Picture 2" descr="15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2024-03-10T15:27:11Z</dcterms:created>
  <dcterms:modified xsi:type="dcterms:W3CDTF">2024-03-10T15:27:11Z</dcterms:modified>
</cp:coreProperties>
</file>