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D6315-8EB8-CFC5-5CB0-A34585436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0BC37C-0390-C076-1D38-34E2FF3A1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E00BE-3345-6F2A-7DD8-B7120501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C68D-FD04-40A0-B4C3-735A7DAB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471BA-01D3-F903-18CC-A31A9F9C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F66F8-3D89-25CD-AEF2-0D0257D0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2007-4759-4F96-8717-EEE5D3206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8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3B352-B687-D758-E97A-1D3A0802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E1009F-9FD7-3459-C564-561553A6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8E492-3872-723B-3540-E7AE1AE8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C68D-FD04-40A0-B4C3-735A7DAB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CFB83-94D2-8A02-44C8-3FC5B1B5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1FDED-4F01-3A7F-030F-95E92B8C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2007-4759-4F96-8717-EEE5D3206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35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4ACAB9-48CC-9A74-B429-9939C2713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F98B7A-C538-AE23-C10C-55B434890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09B58-F4A8-077E-B216-8AD95188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C68D-FD04-40A0-B4C3-735A7DAB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17016-658D-2EBE-F3EB-72D74891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54C71-1048-EFC3-05C3-9DDC2B55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2007-4759-4F96-8717-EEE5D3206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B7E5C-83E5-CF22-5561-95B222F2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175D1-88D3-A157-5752-6CDDEBAE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290BE-E60C-1011-A99C-A20E57DF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C68D-FD04-40A0-B4C3-735A7DAB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89701-D789-842A-85C0-8422B2E3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9E725-DADA-2951-6200-990CE4EE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2007-4759-4F96-8717-EEE5D3206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4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C0E75-BCD0-392B-7958-AFF9D419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FE7C77-70FD-BCB5-CC12-289EA6F9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FC0AE-8D73-DF11-57C4-D5065BE5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C68D-FD04-40A0-B4C3-735A7DAB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BB217-3F50-02EA-44B4-8774EA5B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199F6-B069-5B9F-4DD9-9B6E3E96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2007-4759-4F96-8717-EEE5D3206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1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29FD2-CABF-031D-7591-B3BDE71F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6DFCF-0730-5A17-558E-BF44D72D1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7B623-92E2-91FC-BD2F-6CD76F220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6A075A-B4B7-24FB-2311-6C5398A0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C68D-FD04-40A0-B4C3-735A7DAB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2B6BFC-632E-DDFC-BE7C-A6641549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C7DCE5-97C9-2141-4A02-DF417597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2007-4759-4F96-8717-EEE5D3206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4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38CAF-A280-48BB-F799-38A82D7A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E230B0-7FA0-A1FF-2766-122022043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43AD21-C30C-DF18-6F8D-31292AEAB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C95B0B-1AE0-E29C-45C7-5E4BF257F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7AE73B-2282-085A-C707-4A59A26DC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141D38-3BBC-387B-24E3-C7990021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C68D-FD04-40A0-B4C3-735A7DAB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C3BB8F-2A7D-A6FD-8309-C2420868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5380BF-766F-AD8D-E50A-B7C011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2007-4759-4F96-8717-EEE5D3206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8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BE422-3DC2-FCBD-FAA8-298E11AC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1CF0FE-FF92-C194-B629-7DA5A77A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C68D-FD04-40A0-B4C3-735A7DAB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7408BE-4DD3-4DED-71FE-7733F8E3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7A10F8-F5AD-C17B-256E-B2A6D6FE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2007-4759-4F96-8717-EEE5D3206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BF1DDA-7229-4820-F171-CF02917D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C68D-FD04-40A0-B4C3-735A7DAB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D48CF0-9B0A-6A4D-171B-A638DB7F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6661B-7D8C-BA9F-6691-416383C4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2007-4759-4F96-8717-EEE5D3206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3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1FB27-F855-8EAF-8DD4-85B9DB25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09CBA-42DA-D24E-55A5-B465EF635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1F9CB8-3FE0-4C7D-5689-1890FB71C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0D7CD6-E252-8C54-ED42-6C3FA6EB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C68D-FD04-40A0-B4C3-735A7DAB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30DDDC-7F2C-1808-1E20-F8BCEB32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B9A2D-0A8E-1FDD-E4C4-15461B48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2007-4759-4F96-8717-EEE5D3206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1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A0C7E-3067-6315-0F44-5FF12174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5761F0-D9DA-3B9B-FD9C-64CA1EF3F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29839-D68E-E9C9-8816-BFA495730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4EAC50-E57D-3269-A305-731A9118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C68D-FD04-40A0-B4C3-735A7DAB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5D8C16-7573-186E-C166-44785D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91149-E123-E6E2-8958-17B1F52D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2007-4759-4F96-8717-EEE5D3206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2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32A7AC-719A-31F1-0152-4C4A79D1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5B50F1-1083-E45C-1008-B8E5F0DBE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59881-374C-E1D6-80F4-30C2F9F4C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3C68D-FD04-40A0-B4C3-735A7DAB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D0F2A-FDDA-68BE-24CA-A5935111C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BA0BA-BEC7-B3D8-2AEC-9BC0509D5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B2007-4759-4F96-8717-EEE5D3206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3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3650" name="Picture 2" descr="115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4675" name="Picture 3" descr="152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2024-03-10T15:27:23Z</dcterms:created>
  <dcterms:modified xsi:type="dcterms:W3CDTF">2024-03-10T15:27:23Z</dcterms:modified>
</cp:coreProperties>
</file>