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EF340-4CDC-9C9C-7D0A-28C148FF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78481-743B-52D5-D4E5-B8FFBE8E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EA89-CF70-BB54-5B42-3980D399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59020-2F59-FF78-770E-BE58E9D9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3F500-66D8-AB46-458F-27882EE1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8CE2-54A1-F928-88A0-347229F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C78D6-CAC8-0288-DB2C-EDEAC8AF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B6312-1E62-3FEF-BF39-7CFE9167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B2DBF-6484-63F8-5BF0-135257F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228E9-A347-0632-1EC9-33E2DC3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6DA38-B95F-ADCD-725B-8236F267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2846C-8A96-9466-AE20-B3327F4C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E71C1-BE34-CC39-F11B-43D6F338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C205C-B824-EC1D-E8D2-CD2B5D46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CC3EF-45C9-FFE8-C698-6AB2CC64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1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164B8-0779-9237-DB8E-619EAE04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9FEB9-ACB1-6E9B-0C88-9CF759F1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FF35F-54F0-4E4F-6424-688AFFA7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47BAD-9DC4-A8E6-C4EA-11C0D6D5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9FF4D-C1A3-4AA9-0B8D-105617B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4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5AC0-F29E-EF9A-F481-EBE3B840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88610-D9FF-9652-26C8-61230772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29FE3-40FA-A224-98D2-1A55284D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C268-88AD-5B2A-E029-A2C27352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860D0-7141-D0B5-2D08-B2463910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7B9-836F-5AD4-0FEE-598C8E3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4CF6-0AD8-A8D8-F26B-CD0DE2B49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4331E-4A57-F1B5-BAC8-00643B4A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214E3-DF9E-7378-A30E-CDB4358C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E5140-8815-5A15-8C6F-1386FC44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96FC5-0203-7A6B-4336-82896D4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19BC-E2CF-5BA0-DB49-360A36C6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DB2A6-0803-DD0C-C3BE-900EFFD7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6FA74-4430-1867-87FA-2E6ACE80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01AA7-B3C3-9DB3-D782-E2FB467F5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C2DCB-D7DC-9716-E0EC-52E93419B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9D7BF0-554A-005D-EA5A-E0637DE9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B397B-FC20-4CBD-D6A8-801AA1E1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4454AE-1199-7502-5970-959D4F13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EA06-CE30-4E1C-9086-9A349EFA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072A4B-ACFA-937B-C2E6-B28B8F1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42B45-5EC9-F594-17BA-2EFB9360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27C51-CCD6-E97A-1FD7-E6127B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10B5AA-00D6-B19A-0CF1-F166ECEE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8D95A-B280-7AF5-EA19-314B990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938D4-F554-B275-A5E6-BBD65348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09F1-8557-999E-1016-167971BC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F69B8-A703-7F9B-E672-7ED550ED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CA79C-E01A-3D32-C7D4-3FF9AC70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360CE-A25C-BAD3-81ED-25B2EF5E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1A2AF-9100-4C10-3DD1-01D4246F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A3058-78DB-625C-10EA-D2B932D0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9346-B2FC-26BB-62CB-B667A238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F76B6-6310-9EB4-7E0E-450E5C6D7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1CED7-095E-23CC-B05A-DC0C33D3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4D1A0-21A7-4488-2A1C-D7D4DC89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A613E-28D7-77B7-9927-D7568CE3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55DEC-5185-0F0E-2959-D59C7DB2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019B4-6D4D-23C4-59A7-E0AF66D5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F9E81-1241-7661-DAE1-1DB19F9D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FBC44-C4C6-2B63-8443-A49FEE4CE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7B30-1003-49B6-B499-EA522CC090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F8273-461B-25FB-19E9-51D02D8C2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1B7BE-52DA-634A-9468-D11AC940B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9567-042B-4A40-8C72-33A40CF83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0" name="Picture 2" descr="11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4675" name="Picture 3" descr="15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2024-03-10T15:27:28Z</dcterms:created>
  <dcterms:modified xsi:type="dcterms:W3CDTF">2024-03-10T15:27:28Z</dcterms:modified>
</cp:coreProperties>
</file>