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DE6B1-4EA0-539F-7ED3-3968D1704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6BAD27-1CA2-5195-A343-59D446C3A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5D1221-1572-B489-C812-FD545C475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6FB5-00C1-46B9-80F2-5334BA270E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36DE6-98D2-5583-AE00-1C75CFBD2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05E4B-398E-5A52-47FF-A3D3052A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770C-D0C3-4FA5-9F4E-FC5921812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4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C8DF3-B53A-EAB9-9A7F-95FF35C3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26AF18-F938-5BC4-258A-D6BEED257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7F994E-7785-0FD5-CE8D-F5F21C5F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6FB5-00C1-46B9-80F2-5334BA270E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EAEF30-F199-1A24-04EE-5D098BB1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99AB95-D830-EB9B-7B9F-40C1EC21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770C-D0C3-4FA5-9F4E-FC5921812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76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F6D7B6-4AA9-7C87-B7FF-F68761623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0E7B14-87BB-836E-DFFD-F0E397B7F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AED14E-C26D-6CB7-A39B-E90BB421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6FB5-00C1-46B9-80F2-5334BA270E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E3C43-015E-BFEE-A013-4EB2ACF0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82A7EC-F94C-CF74-6645-7BD79350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770C-D0C3-4FA5-9F4E-FC5921812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61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45318-45F1-7CCB-F367-E9EAC22C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6D13C-C9FA-0CF0-4F08-37E15734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F77AE-638D-4F38-F07C-8FC51E40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6FB5-00C1-46B9-80F2-5334BA270E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8592C-C02E-9BDE-07CD-0CF3A36F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67D14-CB6E-0E1E-BAC9-8475FFCD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770C-D0C3-4FA5-9F4E-FC5921812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24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DD78C-832E-2CD7-8A58-FAD1821BC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2B3061-31A1-8589-81DA-165942AB3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00EF36-A51D-FF18-94C7-5CD101B3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6FB5-00C1-46B9-80F2-5334BA270E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B5F66A-7699-F542-1EE3-4CD889F5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0FD2D3-A98C-FCEA-9355-C0B2B288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770C-D0C3-4FA5-9F4E-FC5921812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36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CAB2A-75EC-0A2D-455F-F49EAEAEB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70407-0F8E-04EB-A964-AF9331057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33D9CC-7CA7-7D61-8E0D-E3F5F3111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F32DBE-2D1E-AD32-1E68-45F78A6E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6FB5-00C1-46B9-80F2-5334BA270E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107FD5-8D5C-F64A-6767-85D626ED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87E453-C72A-BA1A-3825-A5B37303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770C-D0C3-4FA5-9F4E-FC5921812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67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6DD71-C051-0A08-34EE-B0CFA6B9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2BC0CE-461D-EE22-F4F5-D647B98B2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062375-EE95-6135-7474-60C466C71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3C465B-7BEC-2ACF-25DF-A3FBEA2F6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B28977-8464-55B1-4936-7AA89E6A37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EC663A-224D-43FB-D829-BD55866A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6FB5-00C1-46B9-80F2-5334BA270E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077D17-0FBE-F87B-7D25-4C2C1AF2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C3884B-2CBF-90CE-E27E-E5C0C654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770C-D0C3-4FA5-9F4E-FC5921812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20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70753-6B7F-4CDB-2DCB-C0C1CD7E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0740CA-F1DB-8E53-8FE9-AA98031C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6FB5-00C1-46B9-80F2-5334BA270E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96151D-3541-7493-F873-D27683E5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CDA407-6534-54CD-594C-B8D862AC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770C-D0C3-4FA5-9F4E-FC5921812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6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E39224-BE97-0EBE-A7D8-75B19B2E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6FB5-00C1-46B9-80F2-5334BA270E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9C28F0-9458-C79B-51EB-443E2891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F1C3A9-F388-71AC-D346-6E791BEE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770C-D0C3-4FA5-9F4E-FC5921812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06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CBDCC-193B-05BB-529A-2DA090A4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8950EF-26FB-A9FD-E169-4E6D09CEA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5FB6FF-C603-ED3A-DF95-8E31BE614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701573-F3BF-D48D-0D7F-C9CF17DC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6FB5-00C1-46B9-80F2-5334BA270E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CAE9BD-6F91-EE3A-D00A-E855452B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98AB89-4886-5C29-76D7-EDE2CD79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770C-D0C3-4FA5-9F4E-FC5921812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434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EC722-6326-80F5-D430-E50D74D9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8F8B9E-3BE7-83E1-886E-8AFEA0B3F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468B05-A096-8746-7918-27D95E84F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71048C-E401-6FAE-180E-BF9D3B0E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6FB5-00C1-46B9-80F2-5334BA270E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46CAF4-4C03-C791-9DB5-9279068B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CF3024-E660-C684-30BC-859E21C6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770C-D0C3-4FA5-9F4E-FC5921812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75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1AB27B-9F8B-BD86-36CD-93377CB66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8B42FE-42A6-A5F0-F296-CE6C7A8D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8C5BE-F637-27C3-E849-CC673661E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36FB5-00C1-46B9-80F2-5334BA270E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A4AAC3-10DA-275C-EC1C-676F26556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520679-E815-13D4-4430-07622DCB0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0770C-D0C3-4FA5-9F4E-FC5921812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23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4" name="Picture 2" descr="1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2024-03-10T04:38:28Z</dcterms:created>
  <dcterms:modified xsi:type="dcterms:W3CDTF">2024-03-10T04:38:28Z</dcterms:modified>
</cp:coreProperties>
</file>