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BD9DA-2825-B848-DAE8-5CB378F32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ACFC3-04D7-126D-A9CA-95C8F714E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A9B5B-B727-65EE-44F8-14492FC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059B7-DA4A-179D-1F67-49C5B3A3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CF765-B43A-5531-7C6E-79E3F15F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6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79082-B10E-C57F-D564-2E95B4C7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60AFB-1833-9ED2-34EA-151AD305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D2FF3-C16D-8F8C-E663-B84BE729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DEE6F-7AA8-DAEB-2FE2-B0CFF57B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002B2-AD2F-CC8D-40FB-C3056BA3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2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E3F9B5-BB18-1E08-AB1C-22A135D9A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E8A2D-EC5A-2490-3583-2D32A08A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6C01A-C506-0F34-2792-F006C186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54488-EB4C-2C0B-B38E-11FFA118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9C039-B8A8-3B69-3CFF-61DE6C7F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98D87-5A51-AE30-D715-77B0DE0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DCE9A-5AD9-44D5-4A6C-39542098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71F42-24F2-FF34-58B8-0BE49160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3B07-E367-1B33-4160-02E477D9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9A739-5A26-A95D-8F88-E728DF3B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BCE04-5DAA-BCF8-9F98-B4BDDDB9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D92BA-E8A0-B2A3-4388-1BA682E2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4A65A-6A8F-A0D4-79F3-30A2D253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66DE0-08F7-C079-82C9-35C10396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46C36-4CC3-B96E-03E1-6EC0B65C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4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C28BB-ED8D-3BB9-7D87-304D76EF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21207-DAAE-D456-3587-5DDB4D464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B178E-55E8-68A8-AAAD-7B524205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6D06C-A558-B8B5-CCC1-A2440032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7A16D-96E2-5559-F035-565C2DEB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D4290-AE01-253C-C870-A243E509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7F15A-B5F9-1472-57D3-EF2C45F1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441B3-17C1-EEED-3C27-E0854A95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25976-51CA-B0F3-A6C6-F3A07E52D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AE3F3-910F-2CAF-F779-480D2DE5D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80A5F-A30A-03BA-AE14-C1785AAA9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C34380-5847-1ABA-4D04-3CB73AB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E70C6-353A-72B3-1FDB-AA4E7098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FD99F-9B55-56F6-F778-65216EB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E993-6477-AB2B-9DCC-9D5C8284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9926B-E22E-3A2B-4B4C-05680A9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70532-70C1-FB32-F39E-B7F57E72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1442E4-4454-F54B-9E58-D2AC8296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98F8C-81C7-D282-2A26-FB56EFD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09BFD-624D-1498-2819-174A0739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CAFC4-0AAD-080E-CA6D-9422BEAC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17B2D-3F18-864F-D7D7-5D8E64D7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F8C7-3CD0-1952-E749-D402AC32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4082C-6503-18D8-19DF-1712B1CF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B119A-901C-E6F1-903E-2E4E4B81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18C7F-5306-AD16-A297-92F46DFA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49B07-9DD5-0463-73D7-D36B7679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0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BC74-82BF-A697-0E9B-59FDC0AB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4642BC-AF9C-FC3A-414C-EB7B13EB6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3A286-CDEE-D377-6D62-F82F08C86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81130-171F-A580-D7C5-E1101721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8C364-3A08-1245-CEF2-A19DCD56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41AA5-AE0F-AF33-E1DC-3C1FA170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174EC-3935-91F4-2EB2-9BD3F678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B8B66-777F-5D12-8934-5012A458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90FB5-D861-3474-F7DD-E6B971F65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1201-024C-420F-BF21-BA9D24A22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16FDB-1970-5DE3-63BD-5300F930B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F3C5A-9971-5F22-D1D7-81AEC35B3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E63C-3604-4B6B-B845-9C52A78E8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746" name="Picture 2" descr="1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2024-03-10T15:27:45Z</dcterms:created>
  <dcterms:modified xsi:type="dcterms:W3CDTF">2024-03-10T15:27:45Z</dcterms:modified>
</cp:coreProperties>
</file>