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A624-5C66-DDC1-F43B-7B3E2F92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64950-E39C-D06E-0BF0-B9FEE95E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FD785-33BB-451C-4B36-2CE15E0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A79A9-FE19-39A2-0827-3308556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0B935-E705-7CF3-C92E-2EC80D64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7E7B7-7416-CB3E-B860-D66FD080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7C308-3270-28B4-BCFD-0358FBCD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71599-4BAA-F4BC-A801-ADFA6481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A2C3C-EB76-CC75-0CEB-06A0D5CB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4C3A2-9269-170B-D3C3-37BDE93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551479-7FCB-D7DC-9E71-4B271C894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49450-B949-067D-7682-021D34899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2C446-9815-DB8B-5DE0-38E605E5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DEE2-3C4B-27FC-1194-2277D354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F1AB4-8CB5-69B2-C49E-4E685201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932EC-068A-426D-DED7-4790452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9B862-7AF8-7DA6-0164-1BCADEC4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0B601-7C23-0F86-F6E1-759AA844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AD1BC-13AC-48C7-0006-181EEBB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F5CAF-B2A2-8E26-B4C4-A3B19B16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FBA64-B889-4492-FBF4-8C444EC8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0CB4F-360D-2FA1-B604-DE462870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52F22-CCAB-BB76-DD0F-B3E65F3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70B8D-BB99-07ED-7094-644CE6EF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7E0E9-EF53-1308-A1E7-EB29552B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F43F-98FD-F020-E3A9-9902EAE5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F5191-6A34-9C8A-998D-32CF32FD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69284-9322-FCB5-513A-6E61561B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2780C-7ADB-898C-EABE-7726D1D3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67C12-B606-879D-9D81-BE13EDC0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18A93-813D-3F03-7113-907D2E2C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E88C3-9227-96DB-80C9-B2EF5FD3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2DE6E-620D-7048-F3FC-5B402A75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2A4C1-24B5-3B24-D4E4-2A991B21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57E905-3BC4-C32C-89F6-520506FDE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0BA0E0-81DD-4B05-BF70-4ACCDEF1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F2FCB-6361-21FF-A679-CA80036C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74A7E-AC1E-0CD8-29A9-78EA5B21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F0AC43-F165-46E8-A974-247CBD19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F9EE-0651-123A-BDD0-9027C201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E4B48E-C0B7-99E6-4433-F1BA5A4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88337-1CEA-9253-6E7A-71E08D1B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A7D5B-1169-40A0-9055-A8C41C7B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3F29C-0AF3-F100-6303-2ACD3294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848DE-C08C-5237-733A-74A4CB92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47DB8-0968-65EB-9E3C-998D8F39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7E0A2-4E3D-CABA-4098-6AA8B3F6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3037-1ACA-FC2B-C195-7FAB789C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263D2C-621C-3173-A742-624E9D60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51815-96B1-8317-EE02-040F0FB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59A66-747E-CEC7-4B88-882489B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D8586-33E8-6B02-3212-99C5AD7B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D8654-93A0-05A5-12E6-4DB02C45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72641-EC95-9125-7307-396AAA47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F2FB3-CC98-24BE-1E57-BDD88B9C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EC50F-6127-D090-23DF-C949A4A2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D7525-80D4-4041-2027-382BE7EF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9D85C-76C9-49A3-BD2C-34119BC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8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33A16E-88C7-17C1-33C8-246BC9C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99D74-3DB4-B6E7-E9AE-A52D6E8C8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85D01-C245-3051-38D5-DEBC0456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F7E22-085E-4530-BFCF-6818ABF4B0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4695F-3587-784A-1BFE-C69992B08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54E2A-95FD-25DD-A77B-D19F65E2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ED65-8565-4449-A3A7-FB16D2580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3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9794" name="Picture 2" descr="15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2024-03-10T15:27:49Z</dcterms:created>
  <dcterms:modified xsi:type="dcterms:W3CDTF">2024-03-10T15:27:49Z</dcterms:modified>
</cp:coreProperties>
</file>