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D3DE-FA03-D637-1A6E-175BA1BC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95E5C7-B834-1BC0-0F29-A70DB000C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DC7DC-EAC8-DBFF-C11B-5C6C2326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6BC9B-F24A-4E92-192D-B27BAAF2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50C09-03F9-FEC5-DAB3-1B468559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3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C438-93DD-BFE3-2985-1B4B9E77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84EDA-6EF6-4F8B-45F6-5E2F25FBD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B1B50-2186-A4CF-3F5F-5572A2C1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C818-6105-2C76-0FA4-131A0420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A1A0C-A78B-6D07-9C1C-C11031B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6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F1640-6E67-ADF6-3C49-BEEF8709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7EB822-5F16-C8E2-24F2-5DD51389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F1CCF-0A21-2EE0-1C6A-4FFB4F76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23C76-AD5E-C8BF-0788-C97990C5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68DD9-EC55-39C8-79AF-5E06404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F7CC-568E-E167-7BB0-4133EE09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3D399-21C5-E0F6-8576-659031B6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5B207-1D01-BC43-F76F-88B702C5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F911F-4E47-359C-2373-83F6B7DE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9C9A1-3DBF-8CFF-D55C-EFAFD23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5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BC2F6-B5E5-2291-CF6F-CF920460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440C2-A3E7-4129-E802-69BEC822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701BB-DA6C-C5BE-8B86-96CE4D65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D5EA8-80B2-19D1-F8CD-553CAE5A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00C7D-00FA-A10C-4B67-6DD66EA1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2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4F436-DFFA-A4DD-9DEA-D064C85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1B2CA-9933-B4B5-0FBF-C1E4B7F44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96903-8035-A69F-4BAF-80C33EB9E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48947-9C2F-382A-822D-D08CF71B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BC16F-7704-CCDE-2576-CA61AEFC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07024-84F9-BEA0-B805-F18616D3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3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7D897-AE95-3C98-64CE-AB1C7C9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A8DA7-B0E1-C01E-36A8-8C7BF86B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E783E-E080-15C8-079E-21664C90D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97ECCE-8230-5460-BE11-43DB68C7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999630-9419-B76E-A0E5-04C2DA60F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A119F-CD6E-27DE-47B2-0CB51DC6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FC3229-E1E1-A121-A731-94D63560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F9837-1549-AA07-A8B8-1778E1CC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1C355-691C-D121-8222-36B9C330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28D9B-396A-C6F4-4589-2442AA37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B4E49-D89B-86BC-1648-43F9E7A9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22685-9A7B-6BE4-6EB4-79375EBE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4019CB-30F9-7DD0-B966-6615804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EE4612-AD13-E390-BCFD-79F49FE3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F7FF2-33D5-C21A-DA10-DC2041B3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3D7A-232C-CF4D-C6FC-33D34828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65A37-42FF-E8D4-867B-67F8B306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73844-56A4-846E-5305-5AA4C611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21D9F-921C-E382-FAA3-B75C93C1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1F903-F8AF-1269-6B3B-7090AFED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D5AA5-7C55-24C4-670F-754C841E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2C59C-C5B1-FD51-B64B-B46132AD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8A51DE-9F9B-FA04-3292-6A5070F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F54E94-5282-777F-F963-D6710A18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28B69-0F77-DE68-9883-9EB307C6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C15FC-0FEA-2BD9-E018-ABE2D064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CACD1-2DC5-97F4-C4EF-C9AE86B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9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9C919B-EA25-A5EA-C564-0593C59A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E4B5-851D-DC4B-857B-A058631F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519D9-851A-9952-1920-983A57E33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B6F0-CC02-42E5-9156-954953B7D2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43411-9BF8-AA08-F0F2-5CD0C1CD9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C12EB-3734-BCEB-4B44-8870AFDB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E5D5-D73E-4DCB-AEF4-89BFFE4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1842" name="Picture 2" descr="1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2024-03-10T15:27:58Z</dcterms:created>
  <dcterms:modified xsi:type="dcterms:W3CDTF">2024-03-10T15:27:58Z</dcterms:modified>
</cp:coreProperties>
</file>