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BC3CF-DAEF-9581-7C15-A1369C62D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35B401-DAD8-4982-4166-88A0C22A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FA0B4-0439-55B8-EB79-C794FED4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7F447-DFFC-96BC-E149-7E38B49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372AD-AF80-58B8-52F6-83966A6F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95E16-2CF1-67AC-8842-14B944C2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42A08-5245-D306-F2F4-A1246980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85A55-FE96-AB89-D480-653BB8EF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30981-7D89-C5C4-7634-421A19D3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1537E-67FE-0854-AC20-BB005B14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A70AD0-03E9-04CC-C8BB-65740396B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A3799-E80D-9754-2C1E-746EE14E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ECD46-5A53-A1BC-39F0-8DFD51FE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31317-86E8-571F-4CB9-82DDE718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BAF70-1FC5-FA18-4E1D-AA182852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F3314-3F8C-B245-A260-AADEEC79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C4FDC-8D04-5C94-8D2A-9E30FFC4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5FA72-EC3E-E962-EF40-E7D07581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BA83F-F618-6B93-7E26-C3EECAEB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C868-FED2-11E2-1238-D58535F8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104BA-FD1F-43BF-4145-01E953F8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861D4-20B1-78A5-6B62-1948F389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B425B-575A-CEE7-F7D5-7A307D7F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1B0FF-DB27-1262-98B6-FA1A3BDF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58AAD-50A5-7D28-C86D-87F26E3F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96CF9-2A49-1CCB-975C-6D8A266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7F79D-F995-922E-C27D-8F9DC5BDA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66929-7C73-63B1-3C0A-02F0255C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DB655-3FE6-BDE6-89B3-25ECB2D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4F8D5-AD1C-5483-B5B2-15B23FF6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A4169-B3F9-2F4C-F322-A39182AC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4A54-1418-F50C-BFD1-F5EC4922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79D27-5C1B-9FC8-FDDC-AA70AA0D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3E45C-9063-3DE0-253C-C978E9986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44A75B-2ED2-007A-F1BF-31E5F562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15125-A888-96BF-2C71-F80D7FA01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EAF06-19BD-7B25-A795-310E045C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9AE1E-E741-076B-29AB-E00F923D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78007-210A-FD59-2B62-77CEB7A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5A234-4412-7828-2C78-687709EC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B2F11-A485-1EE4-6F38-6A60CAA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72BF9-97B2-C13C-5998-63FC0AA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51E28-554E-32F5-F6B9-7154465F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F6979-656E-BA39-7BF7-C941F3D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EB7D79-B274-A20E-6105-AD1BC08A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688FD-95B6-2F8F-A768-924C2B01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0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D4D22-3700-4BA9-F66A-A41D767C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6C4BD-DDA6-DBE6-1BE2-1F57C1B9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21A4B-DF8C-D79F-C397-62BB65B5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7A2AC-45C8-CE21-6F4B-9562F6DC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1046E-BAC6-0F0C-99BF-13B6ECB4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2DC1E-57D0-4222-14AD-4F0CF395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5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B1471-728F-5829-F9AD-3B582C10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4B19D6-1463-3614-F754-16A8C2AA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BFDD5-FE4A-0C43-3B22-5BC540F0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A7F5B-A714-8B25-1AA7-39D59F9B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562024-2F58-081E-946D-466335DE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4B65A-D90B-73A9-68C7-D4D92802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9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7FE6D7-51CF-D988-A21A-332B11FF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33316-1CDD-D29E-AAF9-65BE9932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39450-085B-F559-B64E-D8E24287C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88F4-05E7-46D0-B1F6-96696B46FB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D8397-3187-4208-53CD-9F05FFB7A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6DB0E-6542-F42A-C9F7-CC95A0665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A038-76CB-4B20-9D7C-A04D3C1F8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1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1842" name="Picture 2" descr="1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2024-03-10T15:28:03Z</dcterms:created>
  <dcterms:modified xsi:type="dcterms:W3CDTF">2024-03-10T15:28:03Z</dcterms:modified>
</cp:coreProperties>
</file>