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AD351-82DF-D3AE-7668-6344CF972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764CC-68A2-98D9-60D7-40268A46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57851-1C5D-5136-9DD3-29F57850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FAAA2-B044-BA97-57A0-D42D34C7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ACC5F-47B3-F823-0B72-08AC452D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2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4F0A1-7403-6DEF-8F71-FA2DE43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13AA2-6754-1488-9C5B-DFE6CACF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404FD-5205-EE59-69AF-DD2ABF00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F4E0-81B4-60AF-048F-72DC8757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3EE7C-014C-5820-C178-47CF138A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62F488-D7FF-8D61-26AE-859993851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B8FD-53F5-6C2D-6B7F-0E8F271A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3DDE0-4A49-C657-2600-788F0CF9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A4299-CF7B-C85D-845A-72E4F1C3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23CD0-2DD3-4116-DF6E-3511B1A0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48A53-6BAF-790C-23E8-C0D598F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D71BB-28BF-B145-2891-2D6EB398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35CCC-67F5-EF42-AFF5-C12DCDA9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F3D2A-6F6E-BF26-B942-43F41EF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5919B-4DF3-9831-D07C-95ADB7A1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2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4127-56BD-F0EF-955A-144C8375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409B1-3005-8672-31DF-7E5B0E2D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DD0BF-247B-61F3-B383-32CE7D2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52B19-08E1-7F92-1B8C-33E6AF0E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60954-3272-86C0-F66A-E04C84FF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CCF86-996E-9EF7-0644-925BEAB2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4950B-AB9A-93BC-5545-CB60BD382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F3E87-44C3-C34D-E6DC-B165D160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46728-2045-ECB7-7E07-40A17DD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6FB63-841E-4201-3056-A9214A8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64E18-E7AB-705A-2486-5AB281C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024-EC28-251B-355F-5E25F933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F5147-F647-60ED-1E89-F829C625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4963B-266A-EE19-78CA-6BD95126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EF695-4F2D-2569-C06D-BA2419153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0375C-EF4F-3BD2-2589-2424CE9D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B5FCC1-8ACC-103F-F3B6-0420A587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949E8-79D8-8F15-B0F6-A6F92EF9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57659-CC49-9FCC-15C3-6E02273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F392-53E1-19C2-4FB8-A2A6CA9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A3023-F8FC-1BF8-953D-C9ACCFD4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42E94-E3C9-FC18-DBA2-D74775D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1CB60-090F-ABE6-B1F6-0979828F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8EFB0-C14E-5596-F736-5446B240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754F2B-CF0D-6936-97EF-3979FCFB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1D6A7-BD24-CACA-E01A-411AD8D4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5DBC7-FAA6-4E86-1E7D-30AAD223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946D1-3D14-4022-DA11-07A91E28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D2292-4B5C-63D8-7761-DE065A53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06FDAA-CDA7-A294-024E-42626EB5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23F6A-7066-4E43-2D8D-EA2C285B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B6982-63AE-B9BE-4E10-7EE15ABC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423AE-36E4-069E-EDE5-894195B8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1A3B0-58D1-A52D-343B-29B29A474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7CFBD-5796-B08C-8563-418B4B9B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F7D93-294D-7F98-0F10-5FF3B497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D9696-F2CA-1637-FC1D-31D85F2D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3263B-3336-06EF-2381-1FAE5127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DC367A-4551-C2E4-5E0A-6E1A17B3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8A4BE-9DF3-C1F1-C85B-0D4E4998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51316-827E-1B33-3770-58425F270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CB31-7979-47D4-9A63-037537F3D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0CD1-FC53-5BD3-9C13-7A36F0263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64BF5-8DD7-368E-93A8-365869EF5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60B3-065F-4BFB-B913-C7B3B630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6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890" name="Picture 2" descr="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4915" name="Picture 3" descr="15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2024-03-10T15:28:07Z</dcterms:created>
  <dcterms:modified xsi:type="dcterms:W3CDTF">2024-03-10T15:28:07Z</dcterms:modified>
</cp:coreProperties>
</file>