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2D872-40BA-619D-BC7D-79D514E00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671FCB-349C-EB8F-4E7C-2B626D651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F97DE-BA1E-1689-D38D-91B5CF72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5DC1E-2FF6-80E4-517E-A9A30F57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838E0-E775-AFCD-DF8C-1095692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213BB-2F31-1968-8215-3CB07C20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2058F-43E4-31FA-4AE8-155C9677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D3242-96A2-9182-B751-24B7FA44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815A5-7179-5560-F8A1-B131066A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88AD7-63ED-8BBC-67B3-CC59D125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4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FC375-A82E-76F4-8205-FA92ED738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AA149-4B3E-AA57-E8FD-683127B0B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645C8-34D7-E279-04EF-7C64B7DB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84779-8C8A-357A-72D3-29E404B1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92DBE-A721-4AE9-DB2A-3B3E1B83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4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6344E-EFEC-A054-1B3A-C95EC643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51264-E10B-F97C-B0CC-16C55F52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B144A-F200-0611-FB0B-6B90AA90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F974A-AC1B-7AC9-0A52-77A10235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4A4DC-7698-E459-1481-393BCE6D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0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F5CD7-922B-483A-401F-413F7BA4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B4FC3-33D4-E111-2419-F6CA436C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6F32A-5244-8419-35B7-E9DA3CE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86844-9026-0DEF-BB46-BE5A7C5F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4CDB1-EFA6-0F88-DFE5-7C706C35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5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EDAB3-DA4E-EEB1-C7F4-CEFACB25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BBDE0-FF28-096A-A0AF-DB98CC9BC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E2BA37-C169-1A19-12FB-F6570F2EE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2B3A2-1053-EA0B-0273-65348292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978D72-2E1A-6A24-6FA7-BB86AE8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B43E2-9D37-058B-2612-9E584FA8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F50F3-74AC-D056-F4AF-B77139D7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82D95-F9C2-610A-C73D-D01F92CF4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6413A-461E-1F10-F8EF-7F5CD27B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DAC4B3-CFFE-7114-637A-933D8803C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FCB7E-D4BC-5EB9-9802-24F04B7A6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BE6C8D-A655-7FC8-B2B4-D38C3998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39FC6F-2031-5827-8468-BB845BC8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93C326-E7B8-D481-D73A-E23C16B4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23CB2-4626-9B29-408E-061913F1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BF3FC-8DF3-30B3-27C2-FAF0B61C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ED4DAF-996A-92E3-80B1-8F00A025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FE54C5-E886-FBA6-5530-4CFDEC9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1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17096D-B2BA-7429-E894-88032845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D791CB-25C5-07A7-22EB-CD117B41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FD4568-16F7-5764-E151-6387BCEA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62136-1362-5BB8-7708-A25AFC8A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EE57E-9EB1-095F-4098-ED23A84E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ED7BCC-9D4B-7F8F-DB24-93A666AFF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64D55-A3DD-7878-91E1-68689FDF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787AC-0297-2121-98C7-B2C8AE31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EDC1E-BE25-1B2E-BFC2-14F5CE50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2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5F814-258F-487E-9014-F23DD9C3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E9973-8C25-7CFE-FCEF-2DE43F6E1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B0340-8F34-9CA2-78C2-BDD38894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117B5-FC10-45BB-2EF3-A9A7AE50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7443A-CE33-F958-C840-87E90E53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2614C-C806-F27B-7A9F-7E20F3C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69176B-40CE-67B5-5BEA-569192F8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91F14-45CC-D8A9-D616-A09792A6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41202-F996-63B0-F736-F68216E6D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E900-0C0A-4ADD-B02D-A0020065E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05F41-773B-4F33-C631-BBC78AD60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9BEFF-E053-ED8C-23B4-2DC28A1F4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2C3D3-9CA3-49CD-A6A8-CF1B0C86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7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3890" name="Picture 2" descr="15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4915" name="Picture 3" descr="153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2024-03-10T15:28:11Z</dcterms:created>
  <dcterms:modified xsi:type="dcterms:W3CDTF">2024-03-10T15:28:12Z</dcterms:modified>
</cp:coreProperties>
</file>