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8032-ABC8-F6C9-943D-694A48108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B144B-45C1-8E9A-FC16-B8D43346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10357-5ACF-581A-49BF-BB4DE4EB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8BC4-299F-6EA3-BC75-ECE6ECD0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B4CA8-089E-89F7-0103-403BF157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DA3A-B282-E318-D77E-1FDB6C02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FA45B-2A0F-5AED-C2B0-827C9D05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D027B-27FB-9C33-CA5A-490DC584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57699-619E-8C8F-0E1C-051B9B96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8816D-88AC-73C1-E54C-AF65049C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5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894EB7-8C53-336E-5619-E20356E36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B4B45-D0CD-CBA1-0200-C33701E2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2487-3101-388B-F6F1-D5CF0463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332A8-1C5B-0CF0-F403-6B4EC187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8D68A-5C51-D895-43F3-80A07963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9F1EC-4085-4989-6C41-CD5C1963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65B4E-12E0-6BFA-8B66-EA97BD45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A7D5F-C9C0-E430-BDF5-BE5AB7E3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C5807-D2FF-79F2-2314-A738DC54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5899C-C783-1A3C-547B-DAC5F6AB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2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44764-DF48-B033-47E5-58A317DF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4C29B-6919-7636-97A2-56966E3A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92D6A-22D8-339F-6921-DE14CD0D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019AA-A9A6-1211-BF2E-321D1860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9F016-53DD-950E-0650-36BC321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7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E1F9-6563-6463-848F-B78E7CF9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6FEA5-2D2B-7A88-608A-4D9AA964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4E256-B837-263A-87CA-374267563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27E5D-9A56-488B-DC5C-2DE91CE0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F6EC5-3F36-5CCF-82D8-36A81E23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9A371-4563-D60C-F04D-DA21A0F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BBAA-35DD-126D-B50F-55F986D1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933DC3-00AD-9BE2-E4FE-F1736977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EF20D-26FE-71B7-1ADC-A0C222BD6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CB4610-510F-3D6B-7548-173E49F55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923DC1-4ACA-47A0-4970-FAF3886F4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E78B9-76EB-43AD-E670-1D06A1D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8641DF-6123-61CF-7D39-8DD2DA8E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27C3A3-68ED-C184-B711-AB69CBC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53278-BB2B-2407-8AA3-B62A647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93379-C78B-9955-832C-815BC1E1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DEB9DF-1E5C-A6ED-A983-E71D087F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36BAA-8F3A-861E-7FAC-3329029E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A4C1B-A82E-3BB3-BA4D-FBB8429A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45D3E8-1628-7494-E0A7-17A47389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C4D17-E53B-BDA3-9374-5DEF248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49BD1-E9A7-70DC-662E-F2841F9D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7BF9F-9DDE-6175-AA4D-3504B155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1F2B7-99C2-C58E-BD05-7FD9B6ADE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D558E-DD84-3529-E24E-253BE5B1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5FF69-4EF8-4E7C-A74C-6BF1E87D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CE81C-3F49-551F-8CB6-1B3D8BC4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6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8B25-66F2-99A8-0143-7A146E66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542F9D-DE0A-D37A-5FB3-F08DE9D5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2EC29-EAE6-7307-9098-88B1D604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CEBD6-4879-33C1-B6E9-BC5B7E1A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A7FB7-AEAE-A8F4-F762-AA9C44E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03D46-8D07-8023-C0DA-FB803EEE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CF350-BD0E-A0A1-5B04-31DBDED6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D8FF5-A0B0-E869-B81A-EC276BDD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D803B-1851-108A-1DB2-0CE35C95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BC9A-EFDB-4B32-A0B9-CB9B56612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B6AA3-9D45-8FB6-AA78-AA9595E9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03DE-3729-7431-8F6A-81C1F385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91-BF76-4779-A52E-6156736A1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938" name="Picture 2" descr="1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2024-03-10T15:28:20Z</dcterms:created>
  <dcterms:modified xsi:type="dcterms:W3CDTF">2024-03-10T15:28:20Z</dcterms:modified>
</cp:coreProperties>
</file>