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03BEA-5721-3964-8DAD-F2DC46648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D35506-1A16-DF9E-963A-56118A9D3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78653-E1A7-A7C2-C0C6-7F749580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F481-22A3-4F71-B57F-EB140DC981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8F67A-2F75-0618-B62B-0EBA9F94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B61BFA-4370-1C87-1819-381A9FC3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A1AA-B728-4EA2-B88A-9E16CCEAC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49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5CDDC-53FE-3A23-ABC7-32BB4417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5FBEB3-C2EA-10DF-5B6D-A4A47AB5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B8092-5AC0-ECB4-1DB2-335330A4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F481-22A3-4F71-B57F-EB140DC981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E7705-C016-F20E-1763-AE5AAF05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C4962-9F6B-287A-F387-59DB1A32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A1AA-B728-4EA2-B88A-9E16CCEAC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C320AD-4BE6-24F2-F50A-FF78B3375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93AFEC-09CB-1125-7E01-D4C31F0F8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A71C1-CD7B-BACF-3B14-3B631EA2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F481-22A3-4F71-B57F-EB140DC981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61AEB-2F7C-52EA-D17B-949249C4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2CA263-8191-5DDB-9700-7664C813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A1AA-B728-4EA2-B88A-9E16CCEAC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88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11206-0CCD-46A7-5D7F-B2BC23F5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7CD1B-D061-1026-4EF0-43BCFEAD9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8DBDF4-A37D-922C-75E1-02CABEE7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F481-22A3-4F71-B57F-EB140DC981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B7BFE-7BBD-56FC-7726-83C26191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3B93A-040E-F114-48B9-29FD79DC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A1AA-B728-4EA2-B88A-9E16CCEAC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53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879B9-BC52-7F68-6304-B7E09010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C7EA50-7480-3650-2FAE-D3CABF6BD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4024A-A114-0AA5-9AF1-D9E36D40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F481-22A3-4F71-B57F-EB140DC981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8D175E-5148-83FF-BD27-EA6E28A8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A8EB8-5D70-B023-062F-EF1533F5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A1AA-B728-4EA2-B88A-9E16CCEAC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1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A731A-83F5-12F7-2F9F-F9E482CF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1D805-37EE-0729-5339-164C6D107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12368E-0EF8-412E-5E31-2004B9B17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4D182-EDF8-264A-0A95-29B79F86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F481-22A3-4F71-B57F-EB140DC981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2F3098-92C0-03B4-30DF-E07D0A41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CA3855-0661-D96C-79D1-B08BBC88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A1AA-B728-4EA2-B88A-9E16CCEAC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31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CB4BE-6951-8326-B8AB-908E99F1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0AA2EC-692B-53CF-C924-D1B5F322F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09E0EB-B75F-CAD2-AA26-1AE3459DA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CECF67-7FBA-900B-D1BE-8E6FAF2FB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4A44F1-F328-E1A2-37C2-AA028EAE5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2901B5-585D-154B-9D76-3883FA7E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F481-22A3-4F71-B57F-EB140DC981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A7C527-6F50-679B-BE65-BA8A0D91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1A7327-AFFB-0BFF-B1FB-14A5E86F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A1AA-B728-4EA2-B88A-9E16CCEAC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01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3C055-8BDB-F6CE-F734-13681F21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87E858-FF94-6A20-5728-945929B9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F481-22A3-4F71-B57F-EB140DC981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DCD2C9-11B2-E34E-942A-1D95EF07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D7A5E3-2470-B98D-4417-7D3A33F6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A1AA-B728-4EA2-B88A-9E16CCEAC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09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CEEE11-7843-152D-99B0-7105574E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F481-22A3-4F71-B57F-EB140DC981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AB066F-09C5-5CA6-4797-2EA31EC0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A622C3-D5C0-AD43-D9DA-4121718D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A1AA-B728-4EA2-B88A-9E16CCEAC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46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9DBDE-8688-65F3-F798-EC991DBD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36E1C-25FB-BC8D-AC14-F05F5F7D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E1D57-2D08-D4BE-DF96-43C8CEEE6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561C88-1136-22A0-09F9-2570025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F481-22A3-4F71-B57F-EB140DC981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EAC8A7-8828-1D4D-58D9-B14A9ACE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D2B78C-D27C-A8DB-1352-928EFE53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A1AA-B728-4EA2-B88A-9E16CCEAC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41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08714-3207-82CF-261D-EE9931E7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DF37F1-0DE1-7CDB-22D6-29EAC2B4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190F19-123D-8CBE-718F-3AFA3C780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4AC296-89E7-83CF-85E9-D42F39C5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F481-22A3-4F71-B57F-EB140DC981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AD2E82-198B-36A7-49AA-DAAAE1B2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4C90E1-3180-62BD-482B-07FC9A20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A1AA-B728-4EA2-B88A-9E16CCEAC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85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D15906-8ACE-5FD4-81F6-EEBB7B67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A5B44-94D5-B520-4F17-3C9A58297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6FDC5-1FD6-8BB7-1C2C-6BBBD84BC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9F481-22A3-4F71-B57F-EB140DC981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6243C-B9E6-8279-4A86-EABE30E0E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6AAE0-C3EF-4C03-9D2F-02A4EF0EB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6A1AA-B728-4EA2-B88A-9E16CCEAC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12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7986" name="Picture 2" descr="15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45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9011" name="Picture 3" descr="154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5588" cy="652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2024-03-10T15:28:24Z</dcterms:created>
  <dcterms:modified xsi:type="dcterms:W3CDTF">2024-03-10T15:28:24Z</dcterms:modified>
</cp:coreProperties>
</file>