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4CCF6-1974-B1F7-4073-BD1D4C4C8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C587EC-EF8D-44F5-C058-89FBCCDB1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B87C8-1A6E-6156-CCC7-76B45822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9100-7A32-4196-9FB7-54E97756D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B7FF4-48D5-D06A-4658-42157797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FCC09-E69E-F645-EB5A-2741D282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2D8B-A3AB-4696-B321-57785ADC1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0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EEC41-1DD0-96A5-0287-029D2BA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094EC0-6270-4B8E-1463-8E851EEFE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2EB4F-6DB3-65D2-3933-F0EA08E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9100-7A32-4196-9FB7-54E97756D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5FEDE-FF1B-E212-8051-F944A977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F8291-8644-BF91-F4BE-E3A8A991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2D8B-A3AB-4696-B321-57785ADC1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6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CDA73B-E891-300A-28BB-06F8DF93E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968640-7135-2C83-2DDA-7E47FF45B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8847B-94BA-242C-406C-B168F749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9100-7A32-4196-9FB7-54E97756D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26C7D-0C72-7ECB-CB6D-D13F782A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999A3-5724-1A8F-901B-121219E3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2D8B-A3AB-4696-B321-57785ADC1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9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C7924-BF54-D714-8F62-F7BF1B07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C1766-AC6B-5453-9CEF-9EBF8A41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4D8F1-F891-F9FA-1D02-DF1FE2C7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9100-7A32-4196-9FB7-54E97756D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8E9A8-0D66-9102-01E0-6AF0A6F2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B70E3-E3F6-87B9-9892-AB668CA1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2D8B-A3AB-4696-B321-57785ADC1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3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8B807-0B2E-3BEC-DB4B-32D689ED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8FFFE-CAD3-D3E7-F4FB-BF74EEF20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0B7FD-72C5-38F2-23CF-5EC8FBD8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9100-7A32-4196-9FB7-54E97756D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7AA85-1CEE-90F9-2EB1-98127AA1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7BE01-63B3-0825-0036-368FFD8C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2D8B-A3AB-4696-B321-57785ADC1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0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6DE4A-9902-A805-AC54-2C15EB50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90254-D380-5593-3AE9-56DE6AE8E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DA54B-37A5-90E5-D6C6-9C5746A59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D7EB2-6008-D55F-263F-B22E9399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9100-7A32-4196-9FB7-54E97756D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63C483-0368-DA27-09A9-92300DA9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7AC270-2C5C-DEC2-BC2A-B6ADECF1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2D8B-A3AB-4696-B321-57785ADC1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3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1E1BD-4CD1-35EF-713D-9173C58B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781B3-93AE-EAE1-7CDB-FFAFA824E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EE0D69-967E-DEB8-F830-D8DD2A881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C14B88-43A9-6CD5-7E7C-6453436C7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62F64-ABF4-97D6-8C48-20823EB2D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90F423-9B5D-1CDC-619B-2C5546B2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9100-7A32-4196-9FB7-54E97756D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5A2BFD-498F-89E3-44BC-A3A7CE1A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8CE48-5D35-74BA-BF7C-E3A1146A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2D8B-A3AB-4696-B321-57785ADC1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5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3BA85-F9BC-8BDD-8E65-EE13EEC2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21E3F0-393B-D3FC-04D4-434F0E98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9100-7A32-4196-9FB7-54E97756D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C48DF4-FD2F-2EFE-0ADF-CB35B009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D0C5CF-503B-0DC1-5F0A-AF8861DB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2D8B-A3AB-4696-B321-57785ADC1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4495D6-A112-8E5F-8ACE-0A766421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9100-7A32-4196-9FB7-54E97756D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9ADF98-3D3C-537C-A8C3-3CA87A39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2A999A-5DBC-F312-8749-03DDF21A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2D8B-A3AB-4696-B321-57785ADC1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1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F8C40-75A4-7956-BF68-2AA03F6E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4B865-2A88-1B8B-8C8A-4D4E05F99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D1F309-0C07-A1A4-EB2B-932785B07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466441-BE42-C279-4D9A-F6060889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9100-7A32-4196-9FB7-54E97756D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891D6-2C91-A3B8-5D07-0B2FA43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C1AC5-697E-F076-AC88-86161067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2D8B-A3AB-4696-B321-57785ADC1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5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72C90-142D-CECE-BB75-B21661EE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7159D-B023-E63A-F81D-80FDFE8A6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3CD8A-0079-136E-AB27-401C38ED2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20CE1-A949-9D76-9189-43C219BD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9100-7A32-4196-9FB7-54E97756D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B69F8-951B-C87C-78EB-56D8724E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E962B-C01D-4664-6123-BF694265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2D8B-A3AB-4696-B321-57785ADC1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11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221238-232A-1913-65F2-D6B2633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F383D-D5D2-BD72-F005-982DBF9E6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590C9-462E-296D-11EE-DECDF18B3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9100-7A32-4196-9FB7-54E97756D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3BC55-9000-28FF-F5F5-0B9E1879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B53A7-8B61-113D-4A10-79DAEB6B7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2D8B-A3AB-4696-B321-57785ADC1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7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0034" name="Picture 2" descr="15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2024-03-10T15:28:37Z</dcterms:created>
  <dcterms:modified xsi:type="dcterms:W3CDTF">2024-03-10T15:28:37Z</dcterms:modified>
</cp:coreProperties>
</file>