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FEAA9-219C-E93B-FC90-9760D670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7A907D-1B1E-3765-266A-9BE46C25B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671F8F-73A5-D4AF-72CB-4C289183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4969-10EE-434C-A06F-3E12DDAB1E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78628D-24AF-166E-6E6C-12778383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F64F6-7050-B87C-5333-BEA2D487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45C2-BECD-4472-B16F-9E9C39078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77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2F15A-142B-E70C-3189-916E9F54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5897EB-2DF9-C033-B2FA-9B8A58129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4A1DD-4495-2835-CF11-6830DB47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4969-10EE-434C-A06F-3E12DDAB1E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F89BC8-2301-4485-EC4C-53BF7D8EB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9BB37A-25C9-58C8-8846-7DDC9480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45C2-BECD-4472-B16F-9E9C39078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62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46BAA5-6438-A9EF-8B6E-C63A5BC7E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2C12AC-5F4F-5489-2A4D-F5D8D7B21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A90138-9BD3-1681-DB14-E84F7508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4969-10EE-434C-A06F-3E12DDAB1E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3A643-D1EF-9032-5AC4-CCA37666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3B2609-0C6F-880C-0997-7B6E4081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45C2-BECD-4472-B16F-9E9C39078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75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A060-BF05-0D79-4D4C-55F8CADFC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672A9-BFE5-96E9-925C-48EC027C7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AE61B-049C-BD31-B331-5C256FAA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4969-10EE-434C-A06F-3E12DDAB1E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0CCC5F-5F19-FDE0-234F-39757556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C6A329-729F-5EB2-FB30-AB317493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45C2-BECD-4472-B16F-9E9C39078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16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59A02-F081-B13D-BB32-A3DE57C8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5AC63C-0CCF-0F2E-371C-34A6B2BB9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389B36-E764-064D-FCE0-30E7FD01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4969-10EE-434C-A06F-3E12DDAB1E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7A5EC5-5563-5529-39E6-863CB1FE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84886B-3526-A601-5A31-A10C9E10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45C2-BECD-4472-B16F-9E9C39078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02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7B9F8-4499-222A-132D-294BCD8D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32E67-DAFA-53C5-2C09-5454F8505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249D65-EB9B-C6C6-B6E8-526383208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84C63D-D77A-2DAB-C48F-D803CC4F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4969-10EE-434C-A06F-3E12DDAB1E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0901ED-59BB-4E5B-64EB-0BB39BB1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3C6802-3BE3-6867-BC08-AAD819EFE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45C2-BECD-4472-B16F-9E9C39078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07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D1706-77A1-A7D7-7678-643027351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085488-B67F-2137-FC43-EB1CD4E49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43D9D1-CC7F-2C80-CDF1-E592C827C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098FAD-01DA-0319-4D5D-DE3ABB2E8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C5F673-D3FB-78B1-AB53-A9D91804F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C364E3-55A4-545B-2D2A-539DFD86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4969-10EE-434C-A06F-3E12DDAB1E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6934B4-B1A5-4D89-C7C7-5FD2FC4D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EAA463-E4F1-F81B-87F1-04253777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45C2-BECD-4472-B16F-9E9C39078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5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43FE9-2A8D-6554-9D77-D4CC57BD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DA9272-9D80-CEA8-46AB-1582096D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4969-10EE-434C-A06F-3E12DDAB1E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046477-1D36-187A-48AA-ADDEA898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AFD5CF-4580-3A77-3630-2F2954EE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45C2-BECD-4472-B16F-9E9C39078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32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B8FF4E-4152-1616-87DB-D8CA1C490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4969-10EE-434C-A06F-3E12DDAB1E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17FCDC-29D3-A722-E7FB-8183ED0C4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F6884E-7CB1-7C60-3E42-54578A79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45C2-BECD-4472-B16F-9E9C39078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36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2AD8D-3A4D-C24C-7567-054411A3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51EA6-F670-04A7-99A9-A1D214A98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46FBE3-8D91-62DE-E543-C3E7924E4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7C0D7A-FE1B-175F-5B4F-65036EA91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4969-10EE-434C-A06F-3E12DDAB1E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556345-7EEE-0634-092A-D58721BF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805DA2-ECB6-F001-DF34-E737E12E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45C2-BECD-4472-B16F-9E9C39078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74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23D98-5661-E41D-918B-CDB2A8B7C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C2A630-3FAB-6C49-96EE-947B87EED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35B86F-732E-640B-A122-D1A960A39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8AE5C4-99F5-419A-7F1C-4B455555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4969-10EE-434C-A06F-3E12DDAB1E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2B2D61-3186-1FBF-4B93-73B27108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574CCC-1CB4-A5C3-084A-7F2CE919A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45C2-BECD-4472-B16F-9E9C39078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0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DE4880-F793-48C1-5C34-FCBE01323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51E550-C979-9D28-EBFA-286343BFF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280F16-7636-0B57-8EDF-DB9601909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14969-10EE-434C-A06F-3E12DDAB1E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9FFE80-80AF-6535-F9B3-A8425C8AF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3A41CE-DA61-7F69-B8FF-93794E549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B45C2-BECD-4472-B16F-9E9C39078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49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2082" name="Picture 2" descr="15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2024-03-10T15:28:41Z</dcterms:created>
  <dcterms:modified xsi:type="dcterms:W3CDTF">2024-03-10T15:28:41Z</dcterms:modified>
</cp:coreProperties>
</file>