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DB30-4807-24E1-4A21-AD628EC4D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574A35-A8B2-C5CD-A219-6F6576182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9A2D2-0FC0-9C55-E577-C8569A7E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377AB-86FE-B022-4B11-B5218E85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F914D-C9B0-189F-CA8B-C8737202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65A4-C6C6-6410-70BD-2E29B328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3044A-A02D-D09E-5F19-517C9236F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7D8D0-4873-F021-C779-E1C3D0C2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CEA78-486C-88EB-052B-42FA7EF0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4D1C0-BB1D-0355-39E0-81CA79C5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936C8B-B5A0-EBFA-2CE9-340FACF7E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FD0ABC-5F4C-B7CB-EA54-B3F9766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79FBE-F162-E9FF-7405-256C528E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7FCF1-4D1B-80C7-5BEE-ECB6EC57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875B-DFBD-71DF-6825-E460C1DC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6787-CA33-1A62-B1BE-F2C9CC2C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5261C-CB4E-8E3A-EC52-D636F2A3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54ECA-C79D-4274-FD4E-4EFDE8E2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93011-237A-C711-E461-2C74098C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15E8E-BCC2-5552-A6EB-43161AF0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9C92-1D23-4A9B-335F-0C5C067F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11D23-B468-A012-3927-A9B6D787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7A8D5-0ACC-C1DE-AE05-F80A1E39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ADC4E-7FDF-21D5-1DC5-9EFD1C6C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7DEF1-C52F-938A-901D-5DABAA14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8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D318F-B763-5773-1326-7642FB18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75B8B-65C3-8FB1-5B7F-DEE73A6C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86075-B710-5D3F-BAB5-4C0E61E9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4B3B6-3269-E2C9-40FC-43F85A57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1F0BE-017B-8F6E-A5B9-D53F2416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278BD-A44D-2410-27F6-DFFA4C61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7E853-0147-7C48-8299-5C969ECD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D5A4F-C57F-4E64-F001-2E45B3ADF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72CB2-E530-504A-376B-1678CE8C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491128-C85B-2517-B2D1-E31DF6885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D597EB-DE02-3AF8-7C22-53A630EC4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9AF4E2-482F-3ECE-C96B-B6339F45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6E7136-6455-A752-3257-79128109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66FE13-9E4A-2497-54C7-59B9E8A3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5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4F04F-96E3-8068-CF4E-E38A83E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6E99E-F2F5-D7F6-EFDD-939831E1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D6C60-23DA-0E40-D9C3-D88B51AB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34E00-3373-A747-3DF5-94055C5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4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8FBB4-B5B6-3ECA-5DCC-507DFD5E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D7A471-11B5-E640-C02D-1EE5EC0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75CA2-C687-3061-DF1C-8C536C1D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8762C-9325-9439-75B2-CAEAF3E8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1D83E-165B-C78E-CFE7-E69FB52D7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40237B-F8E5-E73C-1BA9-CFB297DD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0013E-6AFE-A5D7-19FA-C9DFDD27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5B424-ACC2-E421-ADD5-E49C699F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862FB-E7F0-F400-8FC4-EF78D702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A29C-7B0D-C8BD-BF94-A43015FB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9B9F53-7927-F56C-CB9B-67FDBDA2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8EDF2-64B6-AAC9-4899-64DBF0EE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4B3AD-9F00-A754-BC23-3DCEDABF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8D6AB-E140-409B-FD20-83481A74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35973-5005-2693-0B55-876EEA48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4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373876-7695-50A6-3055-0B99BF04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F6748-3AF4-6C8D-C69D-30674E52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FD0AD-7B31-B476-D2B2-552D6A2F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4D89-FD90-40CC-8E14-ECC08A759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6A979-5BB0-2081-F678-6A7B77E53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89384-FA3F-5464-F332-EDD276047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87A5-F59F-41E7-B310-176BB180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082" name="Picture 2" descr="1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2024-03-10T15:28:45Z</dcterms:created>
  <dcterms:modified xsi:type="dcterms:W3CDTF">2024-03-10T15:28:45Z</dcterms:modified>
</cp:coreProperties>
</file>