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DBC6-D230-DCAD-8513-2581EAE17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F1181-3EC7-34B5-FC59-FC005247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31264-02BB-C383-E758-87079BB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6E185-7565-FC7B-8B75-C9941D6B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AE567-67A1-650B-1D17-B61009CC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4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C09BC-7047-C976-A896-5F327F8E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002D1-47C7-97F4-1927-D181E0D8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EACCC-5455-4AD9-2B99-60BACB1D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1230B-8603-FAAA-68D6-B972E60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4C719-8D68-6397-2BC0-6CE8F9CF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0F79C-7EAA-B709-EC74-CC6DA3CF1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6AC65-785F-758E-9470-33A0AD6F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47B6-740D-BC74-DCBB-9DC8BC6A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E9AD-7601-78F7-BDE6-3293F52C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09EB0-6C12-934E-17E3-F604CABE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7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F7A7F-F6F9-B703-73FE-B9C2F4BA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8DD8B-02F8-EFBB-788A-A8DFC2F7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6C66B-F0C7-D925-63D8-DF3AAE0A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13496-1DAE-76D8-6BF2-0AADD392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8D46-8863-DE0F-F224-32FC8CCB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C8623-6E22-F551-5AC0-6ACB05D5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0D945-069F-CFF7-B88A-0697B288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A780F-67E6-8F8E-F447-B967F4CF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BE634-324A-BF75-C9A3-2DAB632C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CC3F-83DE-1CA8-99F7-7FA16DBA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EC4FD-2CF7-0917-90BE-AA7D2055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D6F19-AC51-9D59-E564-625760E07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5D658-9B49-EB2F-9955-AC4B08544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0AD84-FD87-51BF-C065-FFA8E343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37910-20F0-74D6-4399-A6F68B25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295F7-EEBF-A90C-A534-C7DC6CB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DC16-9214-2FE8-9975-DDA494F4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12823-4169-F53B-B810-E4B2945E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14BE3-82A6-73E1-4B57-C88A9CB4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F0C16-AA5F-C7A8-78DE-9A3640C41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A9AE5-0A56-07F7-1EBF-A7E60D52C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523270-0540-AE1B-5CFC-3B9D76ED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7FCC7-3747-DD4B-F0C5-DD4001D2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3945-9A56-E018-329B-A46281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7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9FE5D-BF73-A085-4F65-B1886101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3E48B0-CCB6-9376-E055-0580538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9E4E2-FAE5-2AC3-31D0-418C9C1B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6E34-6784-4038-67C8-60FF62FA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5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FE71C5-2C5E-B599-EE2A-CBBAB577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2CD84-95BE-F0EE-A82F-5524964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3EE2D-8CE6-9300-E649-9C61ADBB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E417A-C08B-BEFD-847C-3236316F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8DA05-0B27-0406-0DDB-4C558DAD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11157-4334-F028-3E07-57D444F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8384D-964B-C92B-5B60-C35EDA5B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15B24-A921-3F9F-E2EB-CE9857CB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4DFF7-D9D6-CF41-6767-EC50833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5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AA3E5-F28D-A8F1-847A-1DBCB037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9250F-FF76-ABF1-60E9-DAAF65D4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FAC7D-63DC-C540-2709-6B758617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50DD6-F105-7D7E-C874-8134DE9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4AD9B-9378-E870-9271-10990A1C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F2EAA-F206-3F1D-7724-DB0D6DCF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7423E8-A906-C849-CC8A-B280C62D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41140-9DD8-1A1E-6D44-4E6F985A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AB29E-D2E4-8189-C973-F1E06657A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0B04-8970-4715-8F5B-0A03A71226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49EE9-AAE1-02FE-0538-BB307A4CD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4DA16-BA9C-58B3-ADF4-3E150F60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A91B-AC74-494C-A4D1-5FDC9105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130" name="Picture 2" descr="1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5155" name="Picture 3" descr="15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"/>
            <a:ext cx="9124950" cy="609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2024-03-10T15:28:49Z</dcterms:created>
  <dcterms:modified xsi:type="dcterms:W3CDTF">2024-03-10T15:28:49Z</dcterms:modified>
</cp:coreProperties>
</file>