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88A21-C42D-B3C8-D1C4-64102800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1910E5-79BD-CDBE-3C00-3B3ACC63E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5A423-3C9E-0973-2B1C-242236EC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721-94AD-4342-B040-4A78456AD2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F737A-3996-065E-4154-07D53267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F945D-B905-1DC9-B070-BCCAED67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DE1-C6D3-44BB-981F-E2D84F66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6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D6E5A-C2D4-9257-74C2-7D97DD41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D706EA-4708-EAE3-4519-6F2A52872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336F2-12EF-8271-2CBD-A6E044D5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721-94AD-4342-B040-4A78456AD2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4804F-4326-25BE-2FB4-46906A3E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1A8A4-F30F-6FA5-A3C0-F58C267B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DE1-C6D3-44BB-981F-E2D84F66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06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EDFF9B-591A-FB3B-F162-FB4A9D4DD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90C9A4-28D4-849B-EEDA-A5064BF3A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A1B59-FC51-00A3-971D-81261405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721-94AD-4342-B040-4A78456AD2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FE536-B46A-11DD-4A1C-5A8811F3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C9191-F101-1AB9-B484-A6D63AA6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DE1-C6D3-44BB-981F-E2D84F66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3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B078C-38BB-7ECE-0B95-51C05190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446B61-A1DC-A760-3ACF-0A6CF0AF6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DE1E2D-AA25-CF3E-8661-7EAE4050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721-94AD-4342-B040-4A78456AD2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6E91D-0448-2E2D-F7AD-0938F20E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AE8CD-4E37-2F68-3ED1-884EE980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DE1-C6D3-44BB-981F-E2D84F66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05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E4894-516B-D4EA-BBFD-F33A09E2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79F5E1-4AA9-09A0-9D39-D7EC1DEDF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159B2-FCBE-BC59-0266-80412419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721-94AD-4342-B040-4A78456AD2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03B7B-713F-868E-5AF4-FCF15CE8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E8004-AE1D-F18E-3CC7-7DC5BE13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DE1-C6D3-44BB-981F-E2D84F66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0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F96D5-AFAB-CCDA-D7BE-C934EE02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AD873-BCB6-C32C-F0C6-6E0E9CCBA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240E7A-F3A7-7252-319E-86D8EC0EA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C3E72-E7DF-C0D5-E8C5-A9237BC5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721-94AD-4342-B040-4A78456AD2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7BB637-ADEE-9C17-9D3E-5D5CB046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0BC7F-D21D-991D-E902-EA9F7331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DE1-C6D3-44BB-981F-E2D84F66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866E4-799A-77B6-ED6F-5BDE0E69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1AC3E-D0EF-D30F-2141-C894CA8D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1A6EF4-C1EA-38A4-61DC-11523F02C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1D8580-0E80-BE76-443B-23CF05617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CB8F54-88BE-FEFA-D57F-1DD1DD759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DEB2BF-6B88-F4E5-0C84-66B02111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721-94AD-4342-B040-4A78456AD2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BC022E-C0C2-8F4E-3CD5-8DD11E64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44F608-44D1-2B75-0AEF-47C6ED31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DE1-C6D3-44BB-981F-E2D84F66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59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C4871-C1BC-54C2-C3C8-FEB26F96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27C58E-85D4-9995-FF06-0B6F3C70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721-94AD-4342-B040-4A78456AD2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FECEB9-545A-8D99-6244-6CCCEEA6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8B77D6-F436-209A-45BA-420ADE19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DE1-C6D3-44BB-981F-E2D84F66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8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D8F1D3-952B-A2CB-131C-0D7098E6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721-94AD-4342-B040-4A78456AD2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CE252F-6FCE-8A21-2DC1-450B8887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9E577F-F072-68B8-85E3-914B314C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DE1-C6D3-44BB-981F-E2D84F66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02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39E84-4EEA-2C7A-5472-F94FD808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90C3A-9AEA-0A23-7195-2021952C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DBBFD7-8810-2358-A458-669B60980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F6025-EADB-E658-95FE-C33C0D7A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721-94AD-4342-B040-4A78456AD2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3CD421-7212-180B-3052-B10CC856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D18F35-742B-E021-792C-FF07D89E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DE1-C6D3-44BB-981F-E2D84F66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15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F963D-AB02-E837-6EAB-903E6068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AA3287-8795-C825-57CD-19DE9B612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A8505-2394-0508-445C-AB2C5516C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6B2491-68CE-F16C-C573-F2F6BE66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721-94AD-4342-B040-4A78456AD2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3269D4-BAC2-BA82-0FE7-05E77E12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5250E-90A1-2258-4ECF-F7AC3F6C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DE1-C6D3-44BB-981F-E2D84F66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5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3DA11C-634C-F8D2-03CB-73319702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3FDE59-6C1E-75B3-4D01-8D14F486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FA50D-67E1-9F57-7183-F55F06936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EC721-94AD-4342-B040-4A78456AD2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0396F-AE11-9A0C-26CD-E678132FB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8B08A-9FA1-9146-38F4-66230D954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4BDE1-C6D3-44BB-981F-E2D84F66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4130" name="Picture 2" descr="15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5155" name="Picture 3" descr="154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1"/>
            <a:ext cx="9124950" cy="609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2024-03-10T15:28:54Z</dcterms:created>
  <dcterms:modified xsi:type="dcterms:W3CDTF">2024-03-10T15:28:54Z</dcterms:modified>
</cp:coreProperties>
</file>