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90E74-AC85-42E5-AC77-494DCD06D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234319-73D6-2DF2-04A6-DB808493E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BE1E57-70AF-6934-156D-549838B7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5AF4-4F91-4C9A-AF30-8088FC043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7314E-04E3-D1DC-9EB7-EFBB2A21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BF47BB-ADFE-FF9B-4D72-9406D731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AAD7-CA49-4577-A596-9DF61B914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06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5FAB1-F5F9-05F9-02A4-5F182F28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9AFFC2-DFFA-338A-356A-869E470C0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FC4E9-7949-6D2A-6D32-6B2E77734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5AF4-4F91-4C9A-AF30-8088FC043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6F9614-7404-96B1-3F8E-6702FA11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327D03-A827-6341-C629-6AB4D166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AAD7-CA49-4577-A596-9DF61B914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82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A161F6-9D21-8CE4-5678-89502D40E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6844E5-FAAB-05AB-1DB2-47CBB2EA7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21FC4B-E458-8D77-7FE1-951548EF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5AF4-4F91-4C9A-AF30-8088FC043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B47B4-AF2E-EE35-619B-A471F72C7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77AC63-D356-5D01-4804-65434212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AAD7-CA49-4577-A596-9DF61B914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86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FA623-D4CE-64F6-F7B0-B81541AE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CC74F-5F5D-C3A7-C60D-EB6FEE126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7FFFE-3F2F-1E8A-57F6-775BB69DB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5AF4-4F91-4C9A-AF30-8088FC043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71D0B3-35B3-C9F2-6946-DF38589A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73B755-3100-A022-1434-1C6F1BBA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AAD7-CA49-4577-A596-9DF61B914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50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429EE-061A-8980-76A6-CCE983718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B71F77-01F6-FA5A-AF4A-9CA0C3FBA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3EE8FE-4B11-ADAB-97D8-1210B3EE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5AF4-4F91-4C9A-AF30-8088FC043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081119-4F36-B771-3BCF-FE5CCFBD6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A76B7A-B520-4121-828E-A47B78CD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AAD7-CA49-4577-A596-9DF61B914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99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82253-E632-727F-2F3A-A70DD491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A970ED-3C2E-4B9B-5C12-D2630C13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1193CE-666A-C082-BC49-84A1AA0F6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953323-CC3E-61C5-43FE-01B46045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5AF4-4F91-4C9A-AF30-8088FC043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326BDB-B28A-D9E9-7FDE-7CA85C74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774302-3DBB-FF6E-3649-7AA05286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AAD7-CA49-4577-A596-9DF61B914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7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A8748-DE6C-504D-1A6E-E08934840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94304C-0D6A-4E47-6B0C-0EE9E1E1B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3B1C10-4C22-9F65-9F73-137D0E615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35AD34-2429-7967-3AA3-7029FB63E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584CE2-2185-8D6D-7A56-B1EFFFCE0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4B7FE7-17CA-F426-A59F-C1CE88C8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5AF4-4F91-4C9A-AF30-8088FC043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9CD722-E1FA-BB26-9841-6E519F11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1A909E-FDAF-A00E-DA75-F1FB8BC4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AAD7-CA49-4577-A596-9DF61B914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15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7093E-F58C-F4EE-291A-D93C4EF4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81D4A4-5AD0-E20E-8F80-756517C74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5AF4-4F91-4C9A-AF30-8088FC043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3CEE9D-9F5B-790F-C976-309E7DBE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94EF9B-4F67-5B0B-C921-0CC62E90C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AAD7-CA49-4577-A596-9DF61B914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91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71DF7C-91A2-6F57-D39B-529745D6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5AF4-4F91-4C9A-AF30-8088FC043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886AB2-24CC-E139-9E4A-EF27C210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DE1201-2F5C-4DC4-9711-860C8F02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AAD7-CA49-4577-A596-9DF61B914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57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3BA4D-545E-31ED-04F3-E2632BF3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FA4CCE-3207-8DB4-BC01-BD8593B0F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975AE7-3FC9-A236-1CEE-1A1F8D5DA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C3D0D0-8989-2D02-B6F3-EF08F3F8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5AF4-4F91-4C9A-AF30-8088FC043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DB791E-4CC8-86CB-3C97-9FA6D12AA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ACAC0A-32EB-04AD-E182-4D5CC0A7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AAD7-CA49-4577-A596-9DF61B914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04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77FA8-3A4D-1C69-8254-91B65A74B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89DE97-DE8B-1029-CDA7-C24F91B51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2742DC-B24C-61E9-68E7-6D87DF7A8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5F198E-6C34-7310-0E64-161EB89F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5AF4-4F91-4C9A-AF30-8088FC043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01D3B1-17E0-2372-F297-1D4DDA8F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DDA7E6-7719-EDF4-0FFF-930B2614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AAD7-CA49-4577-A596-9DF61B914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53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1ED5E7-D5CB-AC57-A587-B9ED56A1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20A4F9-5A5D-89A1-802D-6C2D04B65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CB9645-B589-DEF6-4FAB-9D7FDFC13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B5AF4-4F91-4C9A-AF30-8088FC043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C3093E-F2E1-18FC-4C5F-D56573792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B863A1-03AB-5EC7-4114-D597F1047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BAAD7-CA49-4577-A596-9DF61B914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64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6178" name="Picture 2" descr="15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055100" cy="665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7203" name="Picture 3" descr="154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74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2024-03-10T15:28:58Z</dcterms:created>
  <dcterms:modified xsi:type="dcterms:W3CDTF">2024-03-10T15:28:58Z</dcterms:modified>
</cp:coreProperties>
</file>