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98653-C3AC-E9EC-CEEC-1455F3A81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9AD901-7795-40BD-8C1E-26D9FEFA5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98A8B-EFD3-E97A-CE42-4242470F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56B-31EB-4463-BA52-9DE767A5B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552DF-106B-AEE9-4A79-D9441B1A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13EAC-1817-4C27-12C9-6E77739A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691-E79F-4BE6-A40D-C666D6C1A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4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9D3E0-D15D-730E-B89D-3D6D0EAB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078273-F0A5-2C28-51D0-08BD30996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AB476-A0DB-9AEC-C88B-40ABD920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56B-31EB-4463-BA52-9DE767A5B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7CD04-89C9-B1A4-EC44-570A9D1B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AEA99-FAC5-D360-C4CA-BA5B883D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691-E79F-4BE6-A40D-C666D6C1A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2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338772-FE04-7656-0CEA-4EAF96279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AE1EF-A336-8EAF-79E6-9576B5B2F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B663-A13D-30A6-A40D-52D30FBB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56B-31EB-4463-BA52-9DE767A5B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9DE28-551C-6DAB-CCD0-1038403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68B6A-2990-E5FC-A086-4E8B175E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691-E79F-4BE6-A40D-C666D6C1A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8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D7B3F-1F65-D470-DBBA-BB444045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AF830-3E80-2536-8BB6-E8A254C3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05AF6-32D6-840A-6940-0E6929BA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56B-31EB-4463-BA52-9DE767A5B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BFA03-B167-B7DE-D78E-E2B60B41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AA9F3-39B2-1F0E-3F45-41D7BB35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691-E79F-4BE6-A40D-C666D6C1A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3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7E62E-DC54-55FF-9E67-FA6E87D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AF0A0-F9B9-C523-A618-F9BE0D17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3AB6E-5A6C-4F13-7B24-56FED8B9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56B-31EB-4463-BA52-9DE767A5B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220C9-D8C8-BDFE-CD4F-D0521025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F76E6-B08A-B321-4C61-ADA4BE42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691-E79F-4BE6-A40D-C666D6C1A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3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93389-8154-5BD5-C855-CA7ABDF1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B1D1A-2FBD-6080-F14C-18A9D15C5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7D9A24-18E5-5C2C-6C3E-197F44B61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50A369-97A2-3308-3F56-998FBF5D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56B-31EB-4463-BA52-9DE767A5B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0E735E-CBA2-E2C6-C8B3-68B82766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1AE50E-CE9D-6FF3-6E3A-9C6D8300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691-E79F-4BE6-A40D-C666D6C1A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96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4A37A-258E-5E72-30C3-FD6054E0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5BAAB-D7AE-A65A-7093-2C686C80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EE74C2-2B15-273B-C30B-34F9D1538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A604D6-85A9-E436-CFE1-993CF6BF8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C42468-210D-5DDF-1A1D-9FCC2FD3E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1D21E4-97CE-40C6-8999-CF700DD5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56B-31EB-4463-BA52-9DE767A5B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1DD48B-6A69-5652-BE04-88135D8E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2AD52C-0176-68F0-58C8-84D17A5E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691-E79F-4BE6-A40D-C666D6C1A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1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998A1-6BEA-893B-AFB6-CA6D4F38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304F10-006D-E4E2-BA51-E40FBCA4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56B-31EB-4463-BA52-9DE767A5B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207995-9A86-5650-7B79-420CBBAA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468835-3BD5-7531-700B-FC8CD1DB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691-E79F-4BE6-A40D-C666D6C1A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1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1367DB-066F-9F4E-0D98-8CB923F4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56B-31EB-4463-BA52-9DE767A5B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70B72D-AA22-7339-CF36-0312C8A3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94C00-28C3-289C-D497-DDE7ADC3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691-E79F-4BE6-A40D-C666D6C1A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0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CAA2C-EE97-77D1-785D-06416E6E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D64A7-03F5-5762-11B2-0A8FE1D5A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8BDCA3-81E3-2394-04E8-A6233EF13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5157C3-0997-D830-1DA8-774B1B33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56B-31EB-4463-BA52-9DE767A5B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EA93D-A62C-9806-A989-4D3C37B5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198E6-3260-3B6E-29D7-B7C33B32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691-E79F-4BE6-A40D-C666D6C1A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9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209D2-33B2-5EFD-3CEC-3EFD495C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2E2DF5-1F53-EED7-CDE6-106E0EC2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4972DD-0D08-C6BB-2095-726116495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A748B0-4040-B423-FBEE-73461031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356B-31EB-4463-BA52-9DE767A5B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30D80-3FFC-2D24-E974-61190E6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26532-B5C1-2EE3-BD5D-04A97763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691-E79F-4BE6-A40D-C666D6C1A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6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D8DCE4-B1F2-653C-D99D-B7B066E8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973245-178C-AE11-E433-213ED4194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97A72-8AFF-1FAC-426D-B403DFFFF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356B-31EB-4463-BA52-9DE767A5B8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99B4F-8906-A747-3B99-AEA1C1164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DFE8E-535D-38EC-D078-B4E289B9A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4691-E79F-4BE6-A40D-C666D6C1A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8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 descr="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2024-03-10T04:38:35Z</dcterms:created>
  <dcterms:modified xsi:type="dcterms:W3CDTF">2024-03-10T04:38:35Z</dcterms:modified>
</cp:coreProperties>
</file>