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95C9-B3BA-C870-AB42-613CAD5C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A78EE-D12C-79D0-C193-32F2A2A7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2D75-CD01-31B7-1F6C-0DD93F69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70549-4296-425B-C820-E07A0880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20AA0-ED17-F527-3E44-E09D558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2C494-54C2-D46D-D0ED-86445170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6879A-4C9B-7C08-6E9F-35E768DA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7E2FD-9E1E-EEC8-D1AB-93AD921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62471-F265-9610-E3FD-7B5CE42C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8B3DB-C556-C21B-8B25-59B86986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5D4FF5-7EC1-750D-F3B3-5A10C14FA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FF9B9-1330-5A1C-0FAA-B15454F25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B351-94E3-99E2-34C3-279F361D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5A66A-5873-2072-7001-609FD5C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F18B0-9A3F-18F7-5F6E-D899650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34B0-ACD8-CE8A-E7D9-FD4911E0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911FA-25F2-883B-0398-17373EDC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204CD-44D0-C8E3-1D3E-0DD453B9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47546-0E5F-CBBC-965D-5CDE1B1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D7C80-8312-31BC-8B65-5993BF1B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0A0C-F4AC-1BAC-7315-F6BE7049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5138F-66A6-56A4-D6C8-39FAA724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8E304-12F8-1BB5-AF92-59B82CFD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B0E5B-F9DD-8688-2E9D-F72952EF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06AB1-4B66-B688-C024-A17049D9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69577-3790-DE0B-CF15-25AE9E6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38234-0CD0-4AD8-629C-5CA4829F4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0B8A7-5A45-E28F-C059-E134AB46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4074E-2B00-6507-55F0-5EA9989F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58142-EE32-9A28-3768-9AC92EAC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C8B35-9BA8-A705-79D1-6FC65646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FF6DD-B8D7-1B41-CEAD-A1B450AE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452AF-D82E-2EAE-698A-D06E8CD3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96894-88A0-7D32-80CA-FFA026A9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F90F4-A47C-9D76-23A7-6F0056C56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3CEDF9-B040-497E-E8B4-795244E1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5640E-5BF0-0C88-8DA6-EABEE7EA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70C835-2363-E709-02B3-AA7358C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D43CE-B7B5-15B6-63FD-0ED8069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C0E3-AD3F-8BC8-A16D-C172749D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61B74-8D20-ABAB-DC99-8E0EFE2D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932A93-8760-6156-4E57-AFE3AC0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6409F-DDE6-D0AB-E799-493F30C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49EF5-6984-FD7F-5036-528F27E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134DFE-2E22-EC20-E90D-7ECF1E9E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BFE73-0DD7-F514-B6EA-593A6A90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645E2-3586-F746-8011-199FF01F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27EB6-8C37-FC0F-1C26-6CEFD32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82B9B-47FB-7DD7-DB63-0E53A380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04A3F-E565-B25B-1910-C83547C9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E0CD4-06A3-1DD4-B54A-026B668E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FF16B-8C2F-0174-3305-000425CA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02FD-53BE-FA67-B420-88ED6E3B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E1F28-32BF-7D3E-39D9-E20B347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73168-018F-B8B5-6917-7EB83952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EECD1-A4EB-4D5F-6301-BB0343D2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4A57F-4FE2-3E85-2901-52B81816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583D3-625B-E81F-D3F1-978BE4F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2919D4-6F5D-DED2-1070-37A9ABB9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AF7B6-59D0-0939-3E3F-D9B02E37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93932-CC33-41DF-3134-3CFB9FE6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2DC9-EEE9-46F9-A315-D3CBFFAC3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52DE5-F42F-342D-6269-99E24B71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9C866-1F87-8CAE-F3C7-C6C6BDCC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E653-691C-4413-85FA-062CFDC5C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226" name="Picture 2" descr="1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9251" name="Picture 3" descr="1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2024-03-10T15:29:11Z</dcterms:created>
  <dcterms:modified xsi:type="dcterms:W3CDTF">2024-03-10T15:29:11Z</dcterms:modified>
</cp:coreProperties>
</file>