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53588-534A-9E71-A893-69CCC571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76472-244B-9972-32AA-FA3C2EEC9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C81EE-733A-50CE-ACE3-05C53D1A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80D59-8F89-D874-704B-2822FA61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E3274-115A-740D-0516-ADA268C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753D7-5F5F-C5CD-1980-962575A2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8B5A9-640A-6417-6C8A-4843FFF07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8F77-85E5-775F-6026-46C05EBD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A024-A7C8-755E-27F8-D209F737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F08B5-BAD9-AEF2-B89F-A750A7D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9B01AA-6F39-F701-9D4D-03DCD5F41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D6356-092F-1CBF-9D05-F36EC47F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32DC3-828C-4578-64F1-32BA4E7B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C4AB4-A666-16DB-BB3D-6F1C27B1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57FDC-7CC8-FC56-3058-ABEB223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F3D1D-33F1-6733-0031-B82BE3BE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EA964-9A6A-6CEC-A29D-863D3F90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BDFDC-758D-79C7-FEA5-92DF37FD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1D413-B6AA-8E0D-711B-07D7866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443A5-B0A9-9CF6-BF6F-3D16D7A7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9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4E0-684D-82BC-5D99-D485BDC5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B008D-06DB-8E65-EF8A-2D56448D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CF7CC-C60B-8C3A-27E1-AEA1EA66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8A7CA-098C-BEAC-B472-2328DE5E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789C8-0C32-ACAB-565D-2130CF42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1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37037-74DB-B3C1-9D6D-712182D6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4801E-2514-D2E2-232C-77074576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D34E6-30D3-7783-6384-803EE440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FA770-08F6-8D5F-3309-FEE68D57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D33EE-A2B9-B137-E4D9-C0B72068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149235-5E17-B818-33EC-3D4F1420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6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C478A-17C6-BD3D-5E2C-9DA3B3C2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70E32-C309-CF69-4ECE-73F8E242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43E07-8E35-50C8-F005-777AD25A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03948-2D13-B69B-CDDA-D5EBD163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510CE5-7E45-97E1-2A25-122F7691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7139B-3E27-5A45-24AD-9F26AD14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FA364-133C-E0B8-E02B-A874F73F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FAE588-080C-FA32-5643-454A97C5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2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76E4-71CE-948B-8950-88AF9952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835EA-3DF4-1254-7D27-01DFF77F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9174E-4972-4A0A-E0A8-0C03FBBF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724CB-0C77-8240-F623-3B4F4197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5169F-58A9-E76E-1A56-A2D65111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72EEDE-CF2B-54FA-A92B-E398471C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50870-21FD-4546-B5BC-F6227D51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2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9FFB-C76B-17FB-5E73-C3BC6E00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89CD5-900D-D7B6-757C-F71AB3FE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27784-CA62-4FE7-51D9-DD0FFF6AA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395B1-3C96-5DAB-6B35-1FB903F1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12943-4B25-7999-E27C-2405B683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C5F97-481C-BA80-31EF-169D26A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2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A16F-9D3F-C09E-768E-735F3227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7A92B-7761-ADE2-87B9-8B2E6CA0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24CB-553C-B204-BFA9-890CEDB0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399D3-836C-0C94-0403-2678AF3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5AEEA-A164-8809-872B-848EF13B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D9148-0BEC-CA7C-2364-1C04C312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179D9-8617-D0BB-B70C-60A59A65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FF164-2B91-0179-3578-07C1FCBF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CB40D-B333-A4DE-4783-C66B3061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7085-9682-4BDE-AA3A-8BCE1AE3DE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11FA0-2D90-CEA4-77CC-A37E8F487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C6DA0-5A39-F0C3-2FC3-F2AC5FE76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8A85-4684-4734-A50F-EB70DCFAE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9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0274" name="Picture 2" descr="15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2024-03-10T15:29:15Z</dcterms:created>
  <dcterms:modified xsi:type="dcterms:W3CDTF">2024-03-10T15:29:15Z</dcterms:modified>
</cp:coreProperties>
</file>