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D3AB5-9C2F-46D6-8C00-B2BD0C74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D10E4-27BD-95D5-139D-6B4A8C94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700B5-9EB1-7B59-0018-2B8C562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6917E-570C-F642-4E8D-CCB4AFB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7964B-A5B7-16F7-9016-BA4C5564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79A98-7DF8-9107-9B8F-B67C4A76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89742-FBDC-BF60-29F3-27B0BB03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94127-08A3-AB5E-523A-624875B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49F1D-BA6D-E501-44F7-9C4CBCF8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96FE-E274-1210-CDD0-4ED733CE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1BEE-37CE-8116-F5F7-D4A2B05E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49DF5-3120-2FF0-2829-54D9440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7B9BF-C352-47A3-8781-45AFCCE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F2521-1EBE-04F6-0FF1-44B25754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45A3D-389F-6BEA-1822-F4B461AD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8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2F56B-F534-87D7-34A7-9BBE222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306D8-2019-9B39-0BCB-0C7A7E1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058E2-4E83-0F9D-46F6-31AAAE3A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203DE-5888-A7EA-E57A-A318F902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421D6-6634-CE79-71AC-94355A78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626C-EDE7-377C-B292-DEB82DC7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1F5F-3418-BF7F-5852-A2642E09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DD9AB-29FB-B65B-267A-4795ADD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57D3E-895C-C603-0F67-3D9ADDB3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043AD-26FA-466C-C715-E8B4C16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C26B-674F-5288-7070-9B13CEE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BA2DF-46C4-F150-88CE-48AE80FEB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C374E-309A-7595-A2B7-B50ED260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6890C-8A3D-849A-A08C-8D6E86FF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8351B-3AFC-0723-8A09-65F2F0BF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C3C36-28B3-0B0A-AFFF-9DFDE898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CB18-F3E6-DFC7-5BE5-2692FF68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5CE0E-B36D-5C78-DA0C-75ACE079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7B525-56B8-204D-6071-84B765D0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CF1B2-515A-A156-61CD-A2F062D7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6C5B5-C3AE-E813-FB43-84E401392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8D87B-911F-DAB9-2721-3E9B0D8A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3F88E-4F6D-9946-1256-51CB4E77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D8E0C-FD2E-67D5-CBAE-2F1DA5F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91402-FA35-9A6A-9A9A-83973233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F5D79B-49DA-F170-25B7-DD32BCB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E36F2-0304-113A-651B-A0DBB77F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4D818-8194-BFEA-874B-E4B30C45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93A12-8097-114A-6EFC-82643690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516ED-177A-F53D-BCC3-CDE99A25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83719A-D9B7-7A40-EDD3-4D9DCC50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666B-B8FD-1B7E-3204-536A232D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4BF9A-9292-197F-C200-DA357D30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5FE0C-D21F-1EA0-F78A-7DDD37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8CD4F-3DE8-F725-29D1-C1993DFC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E37F5-39F8-5E3C-4EDD-C9EEFF6A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E3C35-1075-570C-B96A-B15A0174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F3B0-7ABC-212A-D5D3-BA55B537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D6637-F248-BE7D-485C-190C3FC9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47C87-36EE-92A5-248C-6386E69E2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8396E-339D-9926-EF5A-B0E53C4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16E4B-D792-209F-D671-00399E14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38785-BF01-DA8C-48E2-C7192765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742960-ACD5-D75A-24B4-782D135C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2ADC1-0056-3A8D-A140-417C163C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92B21-7523-3E3C-AB4F-78257AE9F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17DD-693D-41C5-9A22-4743F470E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DDB9-3DDB-9DB0-0D0B-C1B5A2E3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668EA-329C-73C5-9D3C-C8FD81658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09E7-ADE7-4F5C-92D1-40E83BE33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9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274" name="Picture 2" descr="1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2024-03-10T15:29:19Z</dcterms:created>
  <dcterms:modified xsi:type="dcterms:W3CDTF">2024-03-10T15:29:19Z</dcterms:modified>
</cp:coreProperties>
</file>