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E9F7F-B8C1-12F5-1B10-DA1A72EFA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1DCEBA-19A9-7DAA-DF12-8EA5B28B9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C3156-842D-90EA-BF45-AE8FB9FF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A42-816E-40BD-AC6F-B671ADEB7E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2E246-D1B5-B47C-D325-0D4ECF5E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A3B14-5402-4B4A-B04A-854BC605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E7DA-89A4-4B18-8DE8-65F90C3F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3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EBC1E-5845-2EAC-CB94-A9FFCA8E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C1FD44-9771-278C-6B6C-3E663A817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07058-9C4D-63C5-AC77-84750DBB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A42-816E-40BD-AC6F-B671ADEB7E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E4C6D-76DC-361D-E151-8CFC43B7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5E742-AB18-9A28-0410-AF8FCC0A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E7DA-89A4-4B18-8DE8-65F90C3F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26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1F761C-9801-3607-B6EE-681BFDBF2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BAC825-B579-4441-F4A6-6C95BD0BD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1A598-3BAC-58EB-35FC-CF3C233D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A42-816E-40BD-AC6F-B671ADEB7E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02E34-E73F-47C6-D005-FD511605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C5F97-0F47-784A-BC99-3EFF0D3F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E7DA-89A4-4B18-8DE8-65F90C3F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09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3F0F0-C402-5172-603E-7E57D4A9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0013B-249D-3D1A-0A6B-70F35C2A1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18743-DDE1-4473-9DFF-ADE9EA31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A42-816E-40BD-AC6F-B671ADEB7E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5DB9D-4AE8-2306-ECE9-A2EC36B6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BBDCF-BD44-44F7-1A09-F1AEBAE5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E7DA-89A4-4B18-8DE8-65F90C3F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4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0A0C0-81DD-6F79-2E89-1F3174B7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9E21B1-855A-7DD0-D5F6-8D9AA0A3B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AF205-412C-70E3-E9F1-5EC22404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A42-816E-40BD-AC6F-B671ADEB7E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33B0C-63BA-E683-D4A5-0863D11D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49BDD-A8B0-C7D3-A3C1-06C70AFB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E7DA-89A4-4B18-8DE8-65F90C3F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3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25CB1-A2BF-0F33-1A7D-BB2A8C0E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11896-BB3C-3869-AF62-B0CE9659F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F4425-5B0E-52C4-AA80-BFB86E30A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A8D1E9-BB8F-CDEF-DDBA-A30B6740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A42-816E-40BD-AC6F-B671ADEB7E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0C22D-FFC3-1382-0C1D-A2E12B70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B1F95-BB2D-E070-8712-A3CD2F67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E7DA-89A4-4B18-8DE8-65F90C3F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19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EECF6-7735-686E-2D4A-2C7A0CF3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736507-2A70-EC35-A4A6-504DA30C4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88442D-E4D9-BC6E-E4D2-C38685F09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19F5CD-A89D-2095-BF8F-1FE449893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F0DA11-B999-4E62-43D5-1297C7775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0A46B0-ADD6-689F-7672-687F8977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A42-816E-40BD-AC6F-B671ADEB7E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5D4D9B-0B4C-1A0F-F7B7-5DACD66E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A465FD-C303-7789-03B1-26EEB569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E7DA-89A4-4B18-8DE8-65F90C3F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0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ACD93-21F6-0AF0-8878-F8720157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D02458-F325-7978-BE90-FAEDE915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A42-816E-40BD-AC6F-B671ADEB7E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620895-78B2-613E-0393-D8FABD81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DFBFC-78D7-E4FC-6167-DCF80948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E7DA-89A4-4B18-8DE8-65F90C3F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5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075901-38F9-C2A9-FB2A-15E261F7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A42-816E-40BD-AC6F-B671ADEB7E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44FBD6-74DC-6F1E-B22C-F6CC842A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D1B18-E968-0F11-AC0E-12167C77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E7DA-89A4-4B18-8DE8-65F90C3F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87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93DEA-168E-E4F3-59A4-96A42EB9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D597C-9623-CDFA-68C8-7FCEEBA6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2199D-397F-A13A-2EDD-D3A23C437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24ADFC-4F4B-5318-E1EB-49FEF73A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A42-816E-40BD-AC6F-B671ADEB7E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E4CD2-1DBA-9525-5E09-69A7C422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A24DD2-085A-72B1-ECB5-7BBA179F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E7DA-89A4-4B18-8DE8-65F90C3F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1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92965-304A-D074-FA63-B1A55934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7AF4E5-8B6B-80A0-CDD9-9F48FB3C0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C5A8E-5D57-5909-C10C-0503F34CF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125CDE-3AA3-892E-A582-B10EFF3F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A42-816E-40BD-AC6F-B671ADEB7E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C85CC0-E586-CC42-3A53-34F39F51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5A34E4-5905-FB64-D08E-2EA3127C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E7DA-89A4-4B18-8DE8-65F90C3F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5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CBDF35-D4B5-FCE1-A5C6-89399E18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8DFF-1E6F-FDC6-1AC4-C04021094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C131B-F304-A82F-E260-C46DD2CE2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6A42-816E-40BD-AC6F-B671ADEB7E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66702-C569-97FD-D36C-26277671A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16AD0-0C8A-B4D5-8067-1866251C0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E7DA-89A4-4B18-8DE8-65F90C3F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4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2322" name="Picture 2" descr="15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2024-03-10T15:29:28Z</dcterms:created>
  <dcterms:modified xsi:type="dcterms:W3CDTF">2024-03-10T15:29:28Z</dcterms:modified>
</cp:coreProperties>
</file>