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C9FED-4DC6-7B51-49C6-B44E3F2F2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55503-21A1-C7F0-1074-F43D2959D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42DB8-CD77-99F7-8CF7-449AC220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BADB-A0FB-4184-8F66-6A2F836176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47E0B-D3BF-B110-DE93-E11FCBE8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581BF-6A2A-FFF4-FB20-4F2347C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876D-02E2-47A6-8A17-A9D422AA5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5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855A6-60CF-980D-477F-2113F10C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C69D76-0B59-FD47-BF67-DA227EC2A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DF3A2-B27B-D4D1-D351-819180A2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BADB-A0FB-4184-8F66-6A2F836176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2A741-DADF-2F4F-4108-9DA08D1A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C825D-46AA-158F-2EC7-68F758CA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876D-02E2-47A6-8A17-A9D422AA5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05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E055C5-199B-7692-A33F-5A33C3CA4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CA1E51-7476-3394-0F83-110CA377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BEECF-0B3D-65C2-6476-879CEA1E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BADB-A0FB-4184-8F66-6A2F836176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4D869-DB44-9EC1-F981-68DE2812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BC208-D2F2-E60C-201A-C5B14444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876D-02E2-47A6-8A17-A9D422AA5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8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F5D3E-DF7F-2AD8-51C0-4265D0B7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0C758-8876-BF79-8E02-2A25A457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2D8EE-FCB5-7E82-A854-40201913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BADB-A0FB-4184-8F66-6A2F836176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FB0BB-624E-1649-AD90-58AA9D56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1C6D9-FF47-88AF-D8CF-8D08ACC3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876D-02E2-47A6-8A17-A9D422AA5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4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3993C-D46A-EEF0-8056-75561BAC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40110-CF46-5992-F6D1-C1902E519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26B8E-19D2-5926-A546-FAF13EEC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BADB-A0FB-4184-8F66-6A2F836176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5F037-D813-2434-FEB0-37C957E9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8134D-B2D2-58B9-5EC4-3315A040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876D-02E2-47A6-8A17-A9D422AA5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06636-199E-9D2B-F923-FD00F997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CBA8E-B7F7-FFE8-0F49-4DD660C6F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4A59A5-9C54-A266-CBA4-96F21DE5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31BAC-D225-7AAE-8666-0DA07CD0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BADB-A0FB-4184-8F66-6A2F836176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76ED7-3973-1FEE-A16D-DEB28D33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A4F26-0E35-635B-D3C1-E0EC3E69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876D-02E2-47A6-8A17-A9D422AA5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FBDC4-85BB-440A-2E99-47E43F32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DD2E6-F5CF-B96F-78F2-5304C2E94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D8CDDE-A33E-7054-040C-6F8982064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B39A93-2EFE-156E-8906-C37E80FA7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D95C53-3589-4B2B-EA28-CF37D419E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285784-357C-727E-BF5F-04E136EB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BADB-A0FB-4184-8F66-6A2F836176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1C4531-DE5D-18D6-9E42-83451CA1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B5070F-89ED-7028-05AE-FECB6966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876D-02E2-47A6-8A17-A9D422AA5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80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EA6C4-212B-1ACB-2861-C8D26D4E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9D5492-5D44-8317-58FD-C9D0D32F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BADB-A0FB-4184-8F66-6A2F836176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151D97-6360-0656-5C99-66F67AD3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713DD-78A3-A6F4-094A-FDB6D979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876D-02E2-47A6-8A17-A9D422AA5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8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863EAD-062C-4BE2-7EB9-E1EF221F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BADB-A0FB-4184-8F66-6A2F836176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F25B4B-571D-82C3-C2C9-2C164474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6DAE6B-B508-8551-2214-DBC128E1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876D-02E2-47A6-8A17-A9D422AA5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0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F527F-C985-9214-99BA-97135A4A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B2D05-950A-6E53-8989-0824D40A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1861A-8D34-B114-FD84-CA2FEC6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363AB-9FD3-AE88-93EC-AB7E926D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BADB-A0FB-4184-8F66-6A2F836176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D84246-FA28-2B97-8067-11F61DA2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D5E92A-02D8-D2AD-2AF0-391384DF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876D-02E2-47A6-8A17-A9D422AA5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1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E1A1C-9671-A869-8266-02985E9A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FD8AA8-57C4-FCE7-7886-4D4D12CBE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FA1BE2-6C87-8C83-6374-562F737EC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48DC7-4AE3-0C36-FE51-50068D85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BADB-A0FB-4184-8F66-6A2F836176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32CEA-356C-560E-B358-4FAF5F95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278DEA-73A9-A1CE-A7DA-6555129D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876D-02E2-47A6-8A17-A9D422AA5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5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EFEE98-174F-98DC-8925-FB927F58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0D4FF-06B2-4BE0-82F2-CF72C05AF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A0D97-927D-B9C4-D8B5-2926216B6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FBADB-A0FB-4184-8F66-6A2F836176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415D3-4ECB-83D7-06FA-C58B5DA8E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39CD6-E506-5AC7-EB20-625AADA3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876D-02E2-47A6-8A17-A9D422AA5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4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370" name="Picture 2" descr="15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2024-03-10T15:29:36Z</dcterms:created>
  <dcterms:modified xsi:type="dcterms:W3CDTF">2024-03-10T15:29:36Z</dcterms:modified>
</cp:coreProperties>
</file>