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37B36-0765-BCE0-CD81-ADE77452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FB167-87F6-FB75-C89C-EEDC94D6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524AA-BC38-A928-9463-36B4036E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70CB1-D080-0FF2-888D-7142ECA0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9ED56-771E-0B57-86C3-503C7866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055FE-79D2-B1B5-B38B-418CD18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8AF72-1D52-9827-0227-D0A9B21B7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2C9E8-4FBC-CADF-0297-49EE31DE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EA944-0B10-3BD2-B50E-8CCC5F30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4BB05-26F5-8631-4E97-0B081DAF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DF175-52E0-CCB7-5D23-2604B5B06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71B93-F2FE-840A-6453-16324846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25979-FFF1-BEEE-051D-AE01EA8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9A81-FD30-1E67-0D9D-C5D3E738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5A82B-1506-4661-5665-B4B485B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110E-E812-C427-A82E-4CA5FB1A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07984-22C4-7B53-9D04-F8AD7C02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4864D-9713-DA0E-E189-5EC545D4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D5CEB-49E9-5FEA-BE34-E61614F2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4E60B-C65B-CE24-FBF6-CC25910F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B123-982E-DAA1-849D-11866D19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FEEF2-9004-8B27-13B4-969F81FA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8982-730A-2909-E7D2-E7DAFFAA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35041-2D54-08E8-47E0-63793AD7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232E-5F46-8895-CBE3-78790425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7BEA-1EE6-D6D0-357D-50FAD0D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6D13C-EF8C-1F42-A3E2-1CDCBFE1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35D06-FFF1-909C-7F2D-F4EC872DC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89631-1FF7-E32D-3023-D771C59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18930-5FBB-3D20-028E-87814A7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ACAC6-7D55-B96B-7BEF-CE5C4C69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4FCF-C4AA-180A-F889-7F235C11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EA2FC-43A8-6ACF-55B1-99F29D03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E37C1-E42F-359C-9DE6-7D406BEA7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C47B9-C3CF-BC93-290E-1F73EA94F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9AF97-0C35-3050-2551-8D480CDE4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23E231-667A-DF9D-7196-A059F1C0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95988-F6D3-B0F7-5400-C036AF40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22F448-5639-6D10-F53E-4C1AE11D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FC4F-40FD-3AA0-9FD9-D3DA9EF7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ED2FCD-7499-D2E1-7E3F-43DC36AE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A8B324-1E62-FC59-485C-AD198926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43427-1EA5-3ABD-4873-FCFE8260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8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AC0E7-7F46-5B8E-E412-CCFF25E3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A2BA9D-BD62-3AFA-17F7-7DFF4501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B6A2F-8890-1B9F-D573-FDB98B7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9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B0F3C-91B8-3576-F789-85009EF4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7554C-D2A9-BA29-A997-CBEEE3C1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B99B5-4BCE-7B41-3768-7BB10440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224BC-F83D-939F-ED38-70855FB7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4AC3C-F7E8-7BA2-36BC-1F23F322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63C01-1FDB-A9D0-1DFB-12BC9B70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1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7800-4B37-E1CF-9644-7B95B5F5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8DCE3-95EF-5DFC-7176-DCA493D7D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C0980-1B10-A5EE-5734-F0727214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A6A4F-E7ED-1061-ACA3-147D499F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CB834-4643-2B20-95A9-58853792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9FE05-A61C-7C26-2BF9-7A3AB242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27B679-B54E-59F3-4213-6559B060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B51B2-5646-250D-3758-376945A2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D10C1-BAB0-C8D4-857E-9B9702C4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E0CF-8595-4BBD-A0BE-3C9502F5F7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3BFC5-47AE-469D-DB0A-31B50ACEB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1AB2D-A280-F942-A1C2-8B7A50FF4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958D-7B2C-4FAD-9C31-58046C277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418" name="Picture 2" descr="1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2024-03-10T15:29:40Z</dcterms:created>
  <dcterms:modified xsi:type="dcterms:W3CDTF">2024-03-10T15:29:40Z</dcterms:modified>
</cp:coreProperties>
</file>