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52EB-BB2C-42EA-8DA0-C785F13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C9B16-FB16-1B87-286D-692C60C60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D751C-03D9-D7B3-4BA3-C2DF09EF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7E0CD-69AE-910F-C6BF-6EEAC69D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F488E-11CE-38BE-F379-CF44E856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8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8265D-CA2B-CF77-DD09-1F7467D3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4F339-BB23-B681-FFC3-A1388476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6F3E1-B561-FB24-270F-B41EB5AF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5E71B-397D-6A57-897A-E09328C1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FCFD1-FA80-9023-AE4C-F242A5CE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D4ECDB-B07F-616B-3E72-1B9FA0ED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FC38E-9060-FE97-89F7-E5968FB5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58C3A-80CA-DE43-12F6-3192374D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E7D9A-1235-960E-2702-B05D15CB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1B7C0-08A9-8461-85A7-DFB6C1CE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8578-F7E4-5147-9CF4-163008EA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086DC-5C7B-3977-1DEA-C236611D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675BD-627D-577E-414B-B9DFA23D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119ED-4FFF-E15A-36C9-6B825DD8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16B66-1A44-813C-200C-469B993E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3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5D2E-935C-FB3E-E32C-95176F06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F2F91-451F-34D5-2CA9-A15AE77F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33245-80A0-7CDD-C830-D0FCE3D3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7ED4B-754E-D0A1-830A-8EA1CA60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1C182-D958-C352-AE4F-8D49C62A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2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BCD08-B475-8DAB-21CD-05129680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A3A6-D737-63D2-C6C7-8B26AB25A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0FD80-0BB9-8669-0543-CB3B57BA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82672-8D04-4EFC-7560-3F4132D3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BCB73-803B-1090-7B78-80449335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4D3B6-0825-5C3B-3D37-791C6543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4CC7B-4555-4567-A232-AFD6EB9E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B162-FF73-595B-EB0C-57BC196B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1C85D-5C3C-CFD0-5E40-F95B656E7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3C8A59-FFB4-6430-640E-DDE75B51A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59AA97-D13F-9495-5641-8F9CC43C7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EEB8D-6BB4-611B-6841-2D59EB84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83EB09-6816-EF79-3841-A723B760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676E6-65AF-4C8A-35AE-104829CA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70E9-CF70-076B-C5E9-F21201D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AC5F-512A-81E6-9095-77AD57A3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8CE08-BA53-93D6-CBCC-A6D61932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9CC31-523F-01C5-A800-CBEF78F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7418A-AECE-1C50-430F-869E6945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20D60C-BE27-DB89-2EC4-BA207A8B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4B71CC-578D-69D2-6B99-F16C12DE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8FD49-BB46-4F31-FBCC-16693CB5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1E7DC-17D6-AA09-A2A1-7361AB30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03583-4FD5-779F-E94E-994A3353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1FE71-BA37-5A59-BB86-B6E52C3F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C1D49-7DFA-FB6C-6A29-1579D24A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C3A55-BAEF-21ED-759F-D47C38B5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5C841-A597-AB92-8B45-9A75A450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C5F02-EECC-27C0-3D9D-D6CF3B127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3C4AB-1B66-4869-0FD9-FEC3DF1C1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0AF9C-26BC-FEEC-3DF0-78435936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E92EE-1673-C1FD-1D43-201A3F57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F3FE9-DD93-0412-1271-DB39BEF2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1FE71A-2E12-10AB-D0B9-F7062A5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295D3-F6E6-AD96-7043-9351449C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28F54-060C-6EDA-2C3E-479083E48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E36E-F35E-4D8C-8BA3-C072A5F6D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23466-C662-5994-1840-A9F45CCF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0337D-15FE-E35A-28E2-FE4743266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A4B-C964-45AA-961E-64299EF7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8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6418" name="Picture 2" descr="1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2024-03-10T15:29:45Z</dcterms:created>
  <dcterms:modified xsi:type="dcterms:W3CDTF">2024-03-10T15:29:45Z</dcterms:modified>
</cp:coreProperties>
</file>