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261D2-E858-3714-7E57-706342BE9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EDA814-4662-260F-469B-421BDA817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E0A89-80C9-577F-5672-57213A08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CDC9-ADE3-491B-9F8B-87D43C6E4E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2A5BA-23B0-E123-698D-0BCEF117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922F1-1DF4-D3C3-6FE0-4CD5CFCA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D8DB-710F-40F4-8244-9584E37DF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40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5359C-EBC7-4BE3-C375-AC87AA5D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C43CB7-0194-0C5E-0492-80A5E7095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0DF7E-5C62-9886-2448-41D89178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CDC9-ADE3-491B-9F8B-87D43C6E4E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EA79F-297E-E4D3-5CD6-67FCD5AF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C6C35-EE8A-CB94-A9AF-6769D18D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D8DB-710F-40F4-8244-9584E37DF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42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C4E310-46AE-ACAC-B6A6-73DB1AF74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589E16-D378-2F69-BE2F-48FA5771B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7765A-1DAE-9F5F-E00C-A9691CF9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CDC9-ADE3-491B-9F8B-87D43C6E4E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3F7FF-0BB9-8198-67F2-FC486573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BFED3-53F7-3297-1B8A-CFFE5FBB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D8DB-710F-40F4-8244-9584E37DF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20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419F0-2443-BE75-6444-C268D352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24284-B84F-9F82-8816-BCBED14F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A1378-5326-6D0E-02F9-C0A03FA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CDC9-ADE3-491B-9F8B-87D43C6E4E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A8F93E-6B24-9983-3558-8E2079FB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772BC-36EC-FF30-2BAF-94239B8E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D8DB-710F-40F4-8244-9584E37DF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7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51A85-4F88-C886-D866-DC9162ED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55A27F-C138-1662-48BF-3DD00F60C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6A23B-190A-13A5-C3AF-8F72F3B7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CDC9-ADE3-491B-9F8B-87D43C6E4E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3E057-4567-1825-12B8-C8531F34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600A5-E760-05C1-E51B-B39C76C5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D8DB-710F-40F4-8244-9584E37DF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7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0DFA6-594E-CB65-79EE-F2064E57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DE9F6-7CCD-F678-9DF5-07061301F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689243-D1EB-9C5F-D25F-3E1C98093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D1DEE-625B-9F75-FEF6-A7506FCD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CDC9-ADE3-491B-9F8B-87D43C6E4E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F743C3-66A7-58F4-E974-09F67665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4EFC8-E0F2-61D0-CDD8-C197EEF1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D8DB-710F-40F4-8244-9584E37DF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39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37F9D-4879-3F83-0554-B435D032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79814-1C54-ABAE-25F4-5472E746D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374381-B6C9-14F8-A4EB-8EB9D88C0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803180-5405-88D7-E855-3C18D1296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F5EDD6-FA6C-B4CC-4076-81A8E4CFB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CAF9F4-E088-020F-376D-47473532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CDC9-ADE3-491B-9F8B-87D43C6E4E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8DDDFD-D09F-5B03-1185-B4C0A91A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BB104-8AFA-5249-884D-24A4FA47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D8DB-710F-40F4-8244-9584E37DF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8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A6B4A-EFF9-023C-7BC4-16A4587D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C8A9D9-8D3C-244C-4B55-438AD67C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CDC9-ADE3-491B-9F8B-87D43C6E4E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074BF4-5542-6C13-E873-329044AD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62B124-1447-AFA7-93F2-28BB98DD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D8DB-710F-40F4-8244-9584E37DF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16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7C13DD-BF92-7990-2F7C-6E406B0D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CDC9-ADE3-491B-9F8B-87D43C6E4E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3E5DB5-4C74-A4FD-5FAD-E88E0A82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CEE6C8-4F07-DCFF-7D82-42C59B06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D8DB-710F-40F4-8244-9584E37DF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50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339DD-8D47-FB4E-BCA1-55ADC0ED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AF18-E0DD-8DCA-914C-B2326B5B6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44B299-4A98-E6B0-B00C-D1EBD6425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B8925D-7B9C-7E9F-1514-5ADEB20C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CDC9-ADE3-491B-9F8B-87D43C6E4E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E7A2B-11E8-BEC6-87A3-731E106A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932A32-7191-02FF-D87C-6932103B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D8DB-710F-40F4-8244-9584E37DF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7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CCFD6-8C58-7BA4-3835-8AC4580D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9D0E40-8CAF-9737-4FC4-775698809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2C8C00-0094-0110-7EC1-310BA6F62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826EA3-1EFC-0F39-AE9E-A300C705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CDC9-ADE3-491B-9F8B-87D43C6E4E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593FFA-4DFD-41CA-A6C2-042A48B5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6B835-4D3F-B407-8EBB-A86D2057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D8DB-710F-40F4-8244-9584E37DF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4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7BB3A9-24B9-392E-3C03-3F453563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3E06D3-0BC9-6326-8967-1F2C3A3DB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30AF1-A8E2-537A-1023-1040A2FB8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8CDC9-ADE3-491B-9F8B-87D43C6E4E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60117-BA47-7F6D-38C9-2D9E33323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785F2-0088-5219-A09B-FE57E82B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4D8DB-710F-40F4-8244-9584E37DF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2" descr="1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2024-03-10T04:38:39Z</dcterms:created>
  <dcterms:modified xsi:type="dcterms:W3CDTF">2024-03-10T04:38:39Z</dcterms:modified>
</cp:coreProperties>
</file>