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36DE3-AB06-6B07-2016-506519935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4C5D30-8450-4CE6-8272-F3AE46CF7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E4013-F1E8-E90D-BFA5-65DF81B2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E72E7-E60D-1AD4-0253-D373FBF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E89AF-9438-C74C-372F-D301002D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E265-BE9F-5D15-90F3-5EDE3405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F6E33-0DBF-C2D3-79DC-5298A72C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218AA-1588-44B9-2A43-F9481930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202DA-1E7E-FA74-6024-DD931AA1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44537-B90F-C620-586A-330E8E57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2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B16F08-FDA0-7B2F-E008-E69C340D6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F52F0A-1CC8-E809-F76E-40C838F8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E3D73-DEE2-3015-A77B-5A17920F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28768-524A-F9CE-3EC6-CD7DB676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8FA98-30AD-936D-EAEF-92502F53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2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846B1-E930-9F7A-22FE-80A70DEC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CF28A-D1E8-AF6A-0C6A-8618EB146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922AB-2767-095A-6ED5-DF3F494C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13026-48D1-85F6-D7B4-4DBECA0B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CAB5E-0AFD-B245-1B82-8E4BD786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06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68AA-ED6F-0B8A-3657-B23FE5DD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C9907-026A-90E4-F7CF-F5503B3B4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EC213-9D7B-3BF8-4598-3F51562B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D0394B-573D-8242-5E5A-3F804443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331B8-9503-86C9-0F09-4EBF8548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2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B1F6B-1C6E-8C54-0430-978D9783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BB3EC-1E5A-DCB6-8CE9-8F75BAA97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39D83D-F70A-19B2-3DA5-A9F9738EA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D1652-6E30-44BA-00A7-85381B37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524BC-CF7E-B5B9-3BA1-AC44A2C6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15874-73E4-C836-77C9-09220E9D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9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C3E81-5D51-85C2-6F46-4DE92CF1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47151-379C-04BA-E1E1-EF2473DB3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D5343-9866-5767-655C-50BC9872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ADC9D-2951-A8B1-89C2-8639EF81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4BF914-47B4-23A4-47FF-BC907B672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68F7CD-B3DF-DC72-941C-D5FB1DE5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1359BB-F116-C640-F77D-FBEF9B36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7C97BC-03E2-95AA-BDCA-2A65397C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6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5CE49-6F8B-99C4-B1B6-711D602B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0157D9-95A6-4839-E634-6E609EE2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F259F3-3D5D-27B9-DED4-2912D15F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B9D467-1AE5-A4FA-C9F1-ADC4FE84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2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657F92-15F8-C93D-59A6-0764369A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4E202E-BD9E-64C7-899F-BFC25FBC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A94F2A-3802-3B6E-5D58-22803ED3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7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8401-B5C8-F6FA-ADC3-D0EDB00C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415D4-3E12-235F-D24D-EFC0B0D32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FE3427-8917-9F21-E593-F9FF5ECB2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CA066-A551-7652-2213-07C029EF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ED0E2-C295-3867-1F07-D2655832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5EAE44-57A5-EC47-A8C7-913C8990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5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0D3DA-3C2E-E7B6-C2F2-1DC94A42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44DB13-865E-7305-17B9-57B32EBE4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3BD526-6FF8-FB96-942E-65B7327FF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7990C-34AF-B19C-F66D-153A1944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90112-96DB-88B5-ED4E-DCEEEBC5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516FF-6EEA-A63A-EFE9-E3CD646D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2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8A275F-079A-253C-992C-37794291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0F925-55EC-F84B-6296-95192015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9CFB0-E153-7824-CB2C-F7EA5E59C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4248-3C9C-40AE-BE8D-25F0D89501B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14E31-8119-2BE2-5021-8BC190FEA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B13C7-D35F-E326-0E5C-043AAF83F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99AF-EFE3-481A-B852-925F758CC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0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8466" name="Picture 2" descr="15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4" y="1"/>
            <a:ext cx="8980487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2024-03-10T15:29:49Z</dcterms:created>
  <dcterms:modified xsi:type="dcterms:W3CDTF">2024-03-10T15:29:49Z</dcterms:modified>
</cp:coreProperties>
</file>