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11810-5167-5A2A-3375-0A4C55910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2538AF-A586-2588-EB62-F7F23EB9C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447C5-4E7F-AA6B-D9A4-0677F111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2254-943A-4A64-8796-EA87ED8831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44A94-ECBF-B989-5D6F-0CFD1F25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A241F-7F59-2F83-51CA-4CF29843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5BFF-9F0B-46B4-B760-E7A6C7889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81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85DA0-C4B4-B224-FDCF-9133F68F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F35BD1-AF46-B245-ECD9-7EBB07902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83327-384D-4866-22AE-4C110D26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2254-943A-4A64-8796-EA87ED8831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8ED9E-998B-D495-9D62-2EA5CC94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29A4A-97F1-02FC-0E7C-CB30859B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5BFF-9F0B-46B4-B760-E7A6C7889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6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65FFB0-642D-450F-F422-F6D3F6042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8AFA0C-F48E-3024-10E3-620634816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2581B-21F5-7990-6A54-5A08DE1C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2254-943A-4A64-8796-EA87ED8831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E332A-76EC-9DAA-F783-4AE1F4E3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4D8EC-81BE-26A9-745E-B1F74881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5BFF-9F0B-46B4-B760-E7A6C7889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8255-EDF1-820F-EE1C-095EC3F5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02F0D-110D-163B-5743-7664F1FC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9627B-4E11-6765-BAE4-AB11DDFD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2254-943A-4A64-8796-EA87ED8831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A32A7-2B9E-E5A4-C53A-B4CF467F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D7666-8A9B-D931-AC5B-C864CD05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5BFF-9F0B-46B4-B760-E7A6C7889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02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AD48B-4FB1-3855-21B6-1D22DEBD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B2EE9-9ED1-3366-CFB0-9D4DFA8D6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C8ACD-0899-8A46-D9E0-D034265D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2254-943A-4A64-8796-EA87ED8831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117E5-EDA5-43C9-41D1-41D9894B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50AD3-BDE2-CB61-8637-781CECD3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5BFF-9F0B-46B4-B760-E7A6C7889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79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58FF1-8FF4-3173-D7D8-C09DB8AE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D9E23-EFC6-7493-8083-0235D194D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62140D-DE9E-0A55-A221-8CE70AE3D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B6DDB-8E86-1248-2E48-E2426358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2254-943A-4A64-8796-EA87ED8831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42C6D1-A158-CBBF-4D55-6DCFF8EF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7FA851-F470-6FEA-7C3E-F2E36E9D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5BFF-9F0B-46B4-B760-E7A6C7889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30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E5F06-20F8-0A15-9135-798DE956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BFF6C4-8C6B-3057-E183-8F9DDE3AA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D03338-E3FA-728F-66D6-79C411F20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7269D9-75D4-1348-7E6E-9BE1434FD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673A04-8163-2B2E-809C-B525FC396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25C2EF-8F87-1B7F-34A9-2EB7AC5F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2254-943A-4A64-8796-EA87ED8831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1CCCC6-FB2E-6384-0884-99F9BF31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F10725-62B9-14DE-D170-ACB451FA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5BFF-9F0B-46B4-B760-E7A6C7889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3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8E77F-8497-4A0D-D73D-1688F001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C5A728-2488-4126-C56D-0903D694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2254-943A-4A64-8796-EA87ED8831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100F8A-8EB2-9CE8-1ADB-DC980F89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D33922-8408-AB00-B8BF-BB1006BC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5BFF-9F0B-46B4-B760-E7A6C7889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28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D4AD80-2822-8B70-CEEF-A97A5906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2254-943A-4A64-8796-EA87ED8831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F5D201-3513-A5C1-420E-1F7779B4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DD7E1-E3DC-1E73-4AA4-9F8B2518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5BFF-9F0B-46B4-B760-E7A6C7889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17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93A9B-533F-5995-F3DC-83743434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0EF6D-BC49-A78D-D958-15D7EFE6F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7EBD7D-F425-DEA4-520A-132D94C52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F8AC24-5880-A5F2-41A3-3AF06421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2254-943A-4A64-8796-EA87ED8831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9A96F-5E4A-40D2-E122-1FCEEC0B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467-04A0-B074-5D1C-1DF90566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5BFF-9F0B-46B4-B760-E7A6C7889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9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5F145-BBC2-780F-79E8-1612415B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540010-9F68-32B1-E1B6-89E8869B5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426AE5-62E3-2BA8-BF8D-25E872FA8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4921B5-F6D5-5C66-7BD7-7A11E124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2254-943A-4A64-8796-EA87ED8831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191288-900E-CD85-681A-CC13E549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FCE1B-B174-7F1C-4561-E41F0587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5BFF-9F0B-46B4-B760-E7A6C7889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7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7A6E1D-5A51-AE98-D4B4-E23DE2C1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407E1E-6A57-4508-5D84-3D7631F1A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EB60A-D38F-3A9D-C61E-B282FD916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2254-943A-4A64-8796-EA87ED8831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F9D9D-809E-74D2-7FE0-FE490EFB5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A0AF0-B703-C4AE-867F-191FCC142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5BFF-9F0B-46B4-B760-E7A6C7889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5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8466" name="Picture 2" descr="15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4" y="1"/>
            <a:ext cx="8980487" cy="673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2024-03-10T15:29:53Z</dcterms:created>
  <dcterms:modified xsi:type="dcterms:W3CDTF">2024-03-10T15:29:53Z</dcterms:modified>
</cp:coreProperties>
</file>