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C257-2041-4A5D-67C7-8DD51506A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078EB-B4D7-00CE-470E-BE0B145BE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635ED-1609-FDC5-E098-A7A531A1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A0285-EC09-3400-FCA6-8B51ED0F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C8FB5-BFC9-E309-445D-4262BC5F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355B2-590B-C5FA-BD95-C013CEC6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C9E4B-4A7A-84A7-D000-8B5C5CC6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7638C-9F5E-56F7-0796-F49C77E7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8A869-69BC-9AC3-6351-56CA625E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444F5-880D-F9C4-CB22-9CDBB694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8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121EC-FC65-9E5E-8512-C7B5346CB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FA80A-AFB2-DBA3-16FC-95C0DA3E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4D787-5B0B-3AEB-9065-6F853ADF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534A0-9A65-3427-3905-A1563C7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811E5-8751-AD64-E388-BDC24738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2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A514D-7CB4-84EB-1A45-785CD89C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D8F84-5654-D91E-7BA3-E28A4B91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BB117-FD8E-2CB8-AE3E-E1D81550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C72A3-11EE-E8C5-0EFD-BDE6C355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DD853-EF6F-8CF8-E078-9EEEC950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4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9604D-F807-654C-153A-A8997109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2D712-9DF4-6209-9542-743DF433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25A0E-BDE9-51E5-938C-F229A33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D4C04-5487-42A4-16CA-A0229794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CE011-0206-84B4-5843-0E793D85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B4AA7-43DD-BA6C-4C39-B6743C43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0A5B8-5072-E154-74E8-CA425626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A02F91-DBC8-D1E0-43DB-C0B667EFB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16D4A-F28C-783A-7DDD-044AD008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DA62C-6ABF-EA7B-E6C7-B003350A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18F98-B802-F61C-0B33-E31918C9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84694-7802-DAA0-B332-61E429E9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0CC17-8402-D384-DBBE-B177C3FF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35F077-A03A-B609-C226-B0DF58714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8F1AD0-0076-0905-564F-99A5BE4A1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E3F805-E329-E6B8-D893-ECBED61A4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7ABF9-9846-0400-D686-BAC7F40D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BE7EAA-4038-D1FD-0F44-D3740F14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9D842-6C1A-0C81-7EB7-C6D1A156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04E91-D28B-F6F8-0245-1340695E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3CD10-ADEE-CA85-E924-550E3FFA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661B76-C16E-ED9C-F9AE-C0F3B2B8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B6BC7C-A28D-9607-63EE-3B18E87E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8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45EB38-4026-22CE-592D-AE6E2815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FD1E5-6FFF-826C-ED26-8A27C541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E80BD3-9A17-1B0A-1446-12220208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7A77B-3B20-544C-606C-BFC780BF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1A3AD-66C7-A72F-A52B-A71B96454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B844A-E1EB-36CB-2016-2E4031364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A2EA5-96B5-55CE-6D01-81F32943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557FF-BB87-F815-A7A2-314AE13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24EFB-F72A-689A-A8B9-EF2F3CEE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C0EA4-6F27-F757-CEAA-EFBC22A0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81911B-C922-66C6-06BE-0F0DF00DF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D0BED-1C00-7E37-4013-403FE0CB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9B94D-50D2-6B11-78B4-784DB2EC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889F7-4D6B-A62A-2C75-C784EDE8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D105F-8E20-F394-2C82-90B48CD2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CBD638-0D80-1805-2B55-7608570E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DEF67-F356-0159-5806-D910454F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95868-13BF-3E04-E9B5-9A5474FB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43F7-6F54-4ECB-BD81-F5D285EB6C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8CCE6-7B95-800F-2510-42F44866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4C4A7-34F8-CC6F-DCA6-5CB8FDF0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253C-7D52-4A3A-B4E9-732EE7B2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3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0514" name="Picture 2" descr="1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2024-03-10T15:29:57Z</dcterms:created>
  <dcterms:modified xsi:type="dcterms:W3CDTF">2024-03-10T15:29:57Z</dcterms:modified>
</cp:coreProperties>
</file>