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2F293-817D-A763-EE19-A04933DFF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0309CE-8D36-490A-8748-46184A75C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154FEE-E3F0-BD4B-0CD6-EFF14B7F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922A-96ED-4417-A884-18529D89B9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39705-9490-443C-5F8F-79DE8273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BCFBA1-18A3-E194-8640-5E75773F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E711-46F8-457F-ACE7-619413A4F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52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AEFB4-D205-891C-D446-8199D610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DA9C41-C92B-DE10-9152-4995AE542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498643-035A-996C-8B3A-2DC911189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922A-96ED-4417-A884-18529D89B9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0A1CAA-8BC9-9769-A40B-3D5BD437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D127AF-D753-B9EF-B3FC-8B912DD54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E711-46F8-457F-ACE7-619413A4F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767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B26FF4-28DE-6CA9-8792-8BB38EBC4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8FC3C5-FC23-9E5C-ED88-E6D6FAAFB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900A7-40FC-667B-B7DD-C2DBFEFC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922A-96ED-4417-A884-18529D89B9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8E6BF-B49D-DEDD-0A1F-DA6D9C624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C77EF5-D26C-3DCE-248A-ED61032F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E711-46F8-457F-ACE7-619413A4F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56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5BAB6-EC12-FECD-4C82-CA6E2D4A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50BB31-FFB5-7921-C710-88ED9CA70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1D345D-94A8-6510-36E7-D6F1EDDC9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922A-96ED-4417-A884-18529D89B9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6C3EEE-E4A1-5E4C-9B9A-A7DDCCD8E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FEB2F9-031D-5D14-5501-851CB79F9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E711-46F8-457F-ACE7-619413A4F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5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67AC9-A029-A611-6494-885362F0D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97A48D-9D79-3056-D289-2E798D72D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E11DA3-A87C-139E-ED4A-AC571D9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922A-96ED-4417-A884-18529D89B9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1A8A41-5A4D-AC56-F7A8-B3CE5C77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C899E0-FF4A-1D6D-922E-EF3A0507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E711-46F8-457F-ACE7-619413A4F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57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CBC6-E821-477D-8687-53E893802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7E807-6D61-B85E-A660-542304955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72B827-1B25-3B12-A2BD-DCAADB44F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52AB05-8220-9B4F-38E1-415D0076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922A-96ED-4417-A884-18529D89B9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1A3E97-5465-AB2A-3FD8-B034F2DE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5325DB-72EF-ECD9-267B-036CC92A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E711-46F8-457F-ACE7-619413A4F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24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9E5F0-E72B-5BD5-C2C3-66285CF7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C93302-8A24-60F4-EDA5-B5E3E8BFA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D6D3D7-3398-F068-9FC6-4AD0D57C0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7A707B-BB79-0ECE-EC44-0740949C4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CEB070-C1A6-0B34-5E27-C004E46FA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728A38-18CA-CC2C-8DBD-513352EDF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922A-96ED-4417-A884-18529D89B9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284456-2D4A-E3E7-A9CF-CF050BAE7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BA32BD-4004-1D25-E39C-BD29E7AC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E711-46F8-457F-ACE7-619413A4F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62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069B6-BBE5-E88E-FCB7-3E0FF4B9D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55B20A-2BBB-5816-7804-DEA3B37B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922A-96ED-4417-A884-18529D89B9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9DF808-4FDC-E9BE-5747-B43074C5E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EB4BF8-2B36-EEEF-C49B-4D522655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E711-46F8-457F-ACE7-619413A4F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85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F634B9-D886-9965-1AAB-8BC8354A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922A-96ED-4417-A884-18529D89B9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7950A4-BD2A-D00A-3742-983923BA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9BD539-2FF1-4832-3FE5-B6D22B8D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E711-46F8-457F-ACE7-619413A4F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0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7DBA9-54CE-0413-283F-DAB7E3347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0ACCC-4077-57BA-2B1B-32CB4527B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08F33D-8D16-FE73-6EAB-6D4A73F9D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0BC402-0F2B-217E-BB37-0F092C048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922A-96ED-4417-A884-18529D89B9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0B774C-D27F-7BCC-3226-EE1E32F8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60D701-F50E-5756-6B95-C715C2126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E711-46F8-457F-ACE7-619413A4F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5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B2B26-013F-26D2-1084-0BEC1F6E7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5C043E-1C5A-2821-1617-7F64D83EB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656E96-FA74-4791-7B6F-A2FD29360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213447-8733-5719-5211-FBB31CE92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922A-96ED-4417-A884-18529D89B9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095952-D237-1ABD-0AF4-14FABE7FF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9C7CAF-6FCB-8459-B9B2-3CF45086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E711-46F8-457F-ACE7-619413A4F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74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B15530-6388-DE3A-440F-A88F5A93E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5208A2-6943-C299-2C42-7D58C3BFF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FD3930-85A1-907C-8093-32DA6EF1E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6922A-96ED-4417-A884-18529D89B9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1003F6-2843-45AE-7A55-B8BBE5168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5728CC-AC39-A869-23E1-399512986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E711-46F8-457F-ACE7-619413A4F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75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2562" name="Picture 2" descr="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2024-03-10T15:30:06Z</dcterms:created>
  <dcterms:modified xsi:type="dcterms:W3CDTF">2024-03-10T15:30:06Z</dcterms:modified>
</cp:coreProperties>
</file>