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B10F8-5CF8-AF04-859E-87DF1AE5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8DBC3-D1CF-07CA-5F93-829BA939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3C563-87DF-867D-7E17-84379F72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DB851-FC04-8DAA-12A4-7D6C8E3E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2FED7-D413-0BB9-6591-357559BC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27EF-D40E-D748-B38A-B1F58658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624D8-C9A5-B987-B40A-D7708315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C9A3-29FB-85B9-9371-7612CC47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A8DA7-0E2F-FB2F-7BCB-128DB260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DB195-9B35-0014-4C9E-6A653E4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1B0405-AD5C-38B2-E1CF-0801AACA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920F3-2127-688D-A1AB-1A31FEEA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E1C3-2024-F884-1700-74A61CAA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84321-1857-2C58-20D7-4D86235A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D7EBD-A6A5-4540-D12C-352EA17B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8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6F3D2-DE11-E61A-0BF7-C5211F54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51E25-B7C0-89D4-7A70-1FF42AF0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178B-113E-2A7B-7132-42AE9B5D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B845B-8A59-72FE-DBC5-53EF6B11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CF6EB-E717-5BCF-6963-30568095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6FAA2-7D31-7077-FACC-DAA3B96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B4DAE-24AF-3A7F-FDFD-46BF8A67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9D768-F3BF-76EB-0CB2-0E060537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DC15E-B51E-E521-FAA3-D1F41E2A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EED47-4A8D-123D-793D-EF227846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AE56-80A7-3EE9-E1DE-515CDB1C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3B7ED-472D-B299-A170-EA25C82D2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B069A-03C2-1C4B-29DA-CAD6C487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B9E0D-C9B1-3CB5-7832-34B046CC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029A6-B889-884A-0F90-F4ACAB89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DFF26-DBCB-FA54-4EF4-2BCA6831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E5EE-B122-B262-D5DC-EDFDB196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F77DD-B3C4-9A7D-3DEE-958EBB47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38743-FCC0-61D5-0A43-AC7A71F2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B4466-FA68-EFBC-12EA-B129A96D8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B35F3-7F12-08BA-077B-201763779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7172A-5341-BB8C-2868-096C77D3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B2D9C-7194-B6EC-647A-1FD242A2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51480-49D0-0245-F8C7-F9DC4270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4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73979-9021-ADD9-78F2-43391FB4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DB9515-B0EB-97F8-120F-69CACC5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FB19C-92C7-F63F-7140-F34841F0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328BB-9B5B-8776-BAD1-41E298E4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76C47-A90C-EE9F-6CE6-723B1D92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BE2E0-3DF8-7395-633C-AA28AEB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259E2-2BF5-47EA-EAAA-72B2730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05CB-C6E2-9A7D-BC90-3127627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ACDA8-2BD3-9C5B-37CC-A1870A37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A8935-2234-0555-EF06-4EE64631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F4B6F-8AB0-5E23-1EF9-D9BB4E0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D7D34-8334-96C4-BACB-3A08092A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6DF8A-6038-7709-32C3-A89EEC21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D916-BD0C-B383-88FC-54CE7EB0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741DC-CD27-F7F4-B1BA-4D7B8FC51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0B195-E441-C70B-AE06-DAEF51D5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C018C-5C84-62A9-C142-6FE8004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E9464-E7F6-D1E7-219C-D1B4155B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1B2F7-A820-19C3-6C91-61B687EF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6F9EB-2284-7176-E0C9-16A4BD0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6A7A9-FB57-B284-2F9C-9115922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4A7CB-95F5-94FB-14D3-0BD6A3C6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8A05-C2A3-4AFE-8E2C-679B92E8E8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18DF2-FD76-908E-5DF7-9435D50D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9D6F6-605D-8F8F-23C8-17A5E522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EC91-97AC-4686-8C9F-8C831C0B4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562" name="Picture 2" descr="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2024-03-10T15:30:10Z</dcterms:created>
  <dcterms:modified xsi:type="dcterms:W3CDTF">2024-03-10T15:30:11Z</dcterms:modified>
</cp:coreProperties>
</file>