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B7FDB-B051-E1A4-4804-DEA008B78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F3F6BB-596A-91F6-658C-75B658579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6474A-27E1-F22E-5C9A-6A8149CF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EC79-A024-4789-BA54-A44CACDB0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CFC9A-4D44-03C7-807D-6067EB18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2ADEF-AEB8-62B4-BE1B-BFC149DA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CD8E-5B38-4539-8260-A48907029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0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186F6-8E9B-339A-49E4-2E7E53C3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F3FFEE-C266-1F14-1D14-92B4F778D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5C02B-95B8-6238-8E09-1093254C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EC79-A024-4789-BA54-A44CACDB0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739FE-53F8-EE6A-760C-6AD2B579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5A842-C3E4-EDB6-F471-F1B7C81C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CD8E-5B38-4539-8260-A48907029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3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C21E19-EDC0-85EE-5CA9-BBBCA54A7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492DE-43B8-A00D-28D0-B0A0F0A05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12C79-A864-B53F-D425-340999DF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EC79-A024-4789-BA54-A44CACDB0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21208-A670-63C1-A0D0-880DDBA2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03A29-A400-2027-35F6-D3109008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CD8E-5B38-4539-8260-A48907029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67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B5AFA-CAF2-C021-BC3A-EB3D99DC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D9A4E-E507-D8C6-42AD-819A547B0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4C9A6-A866-12DE-6080-8C51897E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EC79-A024-4789-BA54-A44CACDB0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BECA6-4E9C-C128-6396-1E68B7EC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EA3F6-31C6-3BE7-4392-68F9A76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CD8E-5B38-4539-8260-A48907029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4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515F9-2763-8B1E-C82A-D7622CE5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10C48-B0CA-6A5C-9CF3-D1837C854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ED887-FFB3-66EC-28C2-1E218DA8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EC79-A024-4789-BA54-A44CACDB0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80665-206F-AA8D-7ACB-93253F49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3BFBD-3257-FCDA-56B0-9EE1BA54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CD8E-5B38-4539-8260-A48907029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EAD98-9474-3AA2-A133-0A263ACC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FEC7E-C949-D4DA-9459-3A1B4C013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2E5FA9-39A7-C9E6-4831-FF058D92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680A3-DCBA-EA81-866F-BEFC7B6D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EC79-A024-4789-BA54-A44CACDB0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F41666-9785-F605-BAB0-9D834673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DA3904-B41E-04B7-5513-B8A71407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CD8E-5B38-4539-8260-A48907029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6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9B01F-2F0C-A7FF-EE67-51DD30BF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14D8FF-D50B-BC93-749A-06876FAA8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0D105B-8E5F-276F-2FBD-3BFFC0FFF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7DBCB3-FF19-6D6A-5A38-5798F476D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77D21-2A48-9BC0-D733-D5F5287F5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460BB-260C-74D2-96CD-472FFC48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EC79-A024-4789-BA54-A44CACDB0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26151F-C266-F142-4E5F-E069E766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1EDD0A-7E38-DD20-629E-F2124904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CD8E-5B38-4539-8260-A48907029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462BD-79D1-A2B8-F155-24DBF16C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F70166-68B3-41B9-0E23-9338B951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EC79-A024-4789-BA54-A44CACDB0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C4EEC-0C89-D781-D300-6A623BB4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4903D0-BBC3-293B-BEEC-F63BCF93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CD8E-5B38-4539-8260-A48907029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3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DF61C4-647F-5DBA-2BA4-923BD005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EC79-A024-4789-BA54-A44CACDB0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98185A-CCC4-F662-E080-47FC1AE9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C2B511-4BAE-A857-172F-BDF0EEC0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CD8E-5B38-4539-8260-A48907029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93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4E78F-7C05-F507-03AA-531D57F6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79B00-367E-CD17-816A-D20CB973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B48D1-AEB7-68F9-32D9-3F0FD5233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B34DD-2C22-EC23-DD2E-3E62B6D5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EC79-A024-4789-BA54-A44CACDB0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BA22B-9266-0C11-48EA-F7063721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602A3-6DDF-D779-B94D-18A9EAAE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CD8E-5B38-4539-8260-A48907029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0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158BC-0386-768E-E5B9-231FCD19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AF4EFE-673F-C25F-42C6-70C4A5BB7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D2E60-4F05-760F-9905-F95114147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38F15-AD80-C4AF-2937-5888226F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EC79-A024-4789-BA54-A44CACDB0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51FD3F-9D85-BD9B-8BE2-42AFE16F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0A02C-9645-B2A0-BAF4-CD9ADCF7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7CD8E-5B38-4539-8260-A48907029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0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45B6EF-F75F-14A8-6D3A-6A1EC2B1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6FA00-C2B9-FCC0-79F7-CACBDB447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F070D-9153-6AF0-3DC0-F9E787F0F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AEC79-A024-4789-BA54-A44CACDB0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BCE4B-D537-ABE8-355B-964411B1A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431FC-61F1-372A-BE51-A7F79DA59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7CD8E-5B38-4539-8260-A48907029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5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4610" name="Picture 2" descr="15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5635" name="Picture 3" descr="156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2024-03-10T15:30:19Z</dcterms:created>
  <dcterms:modified xsi:type="dcterms:W3CDTF">2024-03-10T15:30:19Z</dcterms:modified>
</cp:coreProperties>
</file>