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6EBF-AB2F-F740-0B89-C25DD1F4A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D2209E-55A8-8DF2-8B05-D48B1CF2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F0B69-21CE-9F23-7894-F11EC40F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0ABF3-A788-1A6A-8D85-7B943591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67F6-1ABB-862B-EED2-6B5724C7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66C47-7933-D519-157A-2BD5D4B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9ACB3-C49C-AA6A-CC99-12C0BCE4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D4397-1A8A-AADE-979F-654D552C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79B7D-1A34-EF95-2AB2-01BCA803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30AA4-3987-9954-D7F2-3681C17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5EA457-A44F-6D31-B055-637F9609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CD66D-ED72-8AAE-A81D-493ABAE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E10B6-EFDC-2E83-EEBB-3ECEE97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F7C9D-7288-F709-1880-40DE1EA4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6DCCE-E43E-28EC-E9B7-BC80C81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A68F6-1146-091D-7DD5-3396428F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DA61-9F76-C79E-4C9E-F05FEC9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5E86C-989F-77A5-B085-65C216BF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B3AD-4A16-7BD6-E5EB-A66B078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23660-9CE8-105C-4D7E-315ECDFC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BAC8D-F9F4-5254-9AB1-347AD1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42207-7F76-4635-EA62-B0127FB3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218BA-85DD-4782-CD9A-9F56A9F1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76D0E-908D-D3AA-0BC6-4D086A73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7A3F5-5BD9-E69D-1ED5-846262E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97B8-B015-E5D9-E9C8-9448A8EF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517C7-A905-EF19-31CF-B59C57D1C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5810A-8197-5DD2-7042-C6B355F3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CAE4E-B95D-47DF-2247-EDC4E1E2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8AC38-3134-2834-5562-1F244C19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0766B-DD9D-4BCD-5F3C-BAE700E2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A39BC-59DC-0FB8-32C2-A3429F1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165DC-2C77-F638-9354-93069C0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21834-8252-B652-464E-BFBA894C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6F9AD-BAC3-07B8-A27D-2C0459E1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8FF29-ABCA-3D8C-4A46-E2A5E1BBC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C601E-EC46-9CC7-FB59-574240E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B6A5-28AB-7416-8F7F-80FC6BD1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5F07B-5ACE-49F8-8DE0-69534BED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9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75571-D930-83EF-8AF2-AF8D8FD2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6824C-E8DD-515E-DC68-4028A6D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30CFD-1869-BE08-3D45-887F374E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110C5-2435-0FF3-246E-AF3D150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7E5AF-FC13-AD2D-EFC6-F1290A5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716079-6F86-976C-8537-89C24A0F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AE88E-D01A-EE96-1BC7-564FE663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C137-A276-380D-0B5E-B5639745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BC73E-3024-AE72-BC32-38DBC3AC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717CA-02FA-D82D-0394-8561785C3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39C3F-D896-CC93-486D-515C3AE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512DB-E509-DAC7-F24B-614B52BF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076D9-CA58-0D9F-B2ED-3C9EB59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FDCE3-ACBA-C40F-1D59-3D43328E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F8B2A-9B8F-9AD4-183F-6D7A46F2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81981-D664-FCE5-5C05-C9DA1B93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DF3E1-2484-458D-42F3-60EC6AA6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F9FAB-7E02-DD32-ACCA-E2BBD97C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F17CF-7625-C6DA-4109-E65A603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0CD39-433B-FB67-AD6B-3E2ED96A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4F7E3-1088-4B36-989D-AB1513038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D1538-C9BC-8EFC-5DF5-8A596FA3A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B9D6-721B-4E71-A174-0D3D01F3DD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B5F5A-43EE-DE9B-0DE9-78AB02C08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2F27E-29CA-6163-8941-FDCC5AB5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C94E-A283-4052-9CD3-601CDFD48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658" name="Picture 2" descr="1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2024-03-10T15:30:23Z</dcterms:created>
  <dcterms:modified xsi:type="dcterms:W3CDTF">2024-03-10T15:30:23Z</dcterms:modified>
</cp:coreProperties>
</file>