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4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75EF36-661C-A85B-F7BA-8A1D7191D2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5A8A86C-DC96-242D-703B-E1FFCCBFFE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9D7346-9928-8F36-3146-A91E24739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E59EC-6437-4B61-9338-DFA6B1684E3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5C1165-1927-2D6C-5267-09EFD7E70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0438F2-C73A-548A-231A-514773AF8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4CAB5-117D-4416-AA7E-86ED5E6BA5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4201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41383A-5C98-A142-F1E5-71589E695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756953C-9994-6543-C646-B81BC55E3B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D4ED9C-A526-3B15-5360-2527C59A7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E59EC-6437-4B61-9338-DFA6B1684E3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0A4C92-8276-31A0-2F0C-0208CF95C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3E897A-F57B-003C-79AB-C48BE5706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4CAB5-117D-4416-AA7E-86ED5E6BA5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236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44007A5-6141-42C8-D252-3C992108A6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65D1A0A-01C5-863A-EFDD-85C270690A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E6F196-8626-80BE-B0EB-E1A8AE278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E59EC-6437-4B61-9338-DFA6B1684E3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469504-1A1C-C38B-9926-2FDE3070E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255746-D677-6EF4-65D5-C9A2C426E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4CAB5-117D-4416-AA7E-86ED5E6BA5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3216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2195E0-0A4D-71E4-B79B-42D737630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F2E54B-E12F-5837-7D10-1EE928299A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36B5DC-6AFC-0706-7CAE-919CBB0B1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E59EC-6437-4B61-9338-DFA6B1684E3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76F705-F0B3-7E7E-45BF-E2F153D1D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128CB4-6D20-822B-641B-81696A215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4CAB5-117D-4416-AA7E-86ED5E6BA5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2791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EB6A2A-91EF-A378-06E1-EAC98C9C3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CA72CD2-F5E3-6705-691E-E0F59DCF22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0E9524-3E53-55BE-EF03-AEAF315BA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E59EC-6437-4B61-9338-DFA6B1684E3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089856-625D-6D72-EB2F-F6C2E548C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C2FFFB-3282-2A0A-07E2-EF5CE2623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4CAB5-117D-4416-AA7E-86ED5E6BA5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2658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5EEF05-E81F-7AC5-2577-0D0EF23BD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A544D3-5807-2C3E-2D56-27B2584E4D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9586937-E08A-C41D-D158-1DC1662B7A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EB63F08-86D9-EB94-6943-0354B6F67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E59EC-6437-4B61-9338-DFA6B1684E3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F0490F2-C44C-EAB9-AB50-077CD31CD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B0244A6-B038-8867-3C2F-159A68765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4CAB5-117D-4416-AA7E-86ED5E6BA5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9697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E2EF73-67AC-DA1D-4312-A349FDD98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B37A0BA-DFEB-FCCD-D820-C5D54840A5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DC086FE-530B-E334-CCE8-7F25340775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8FDA4F9-5753-FC8A-76C5-D60DE708CD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2047C90-F12E-2994-254E-6B7E37A1B5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7EB4D56-90EB-E686-0B8C-2D0EF76BD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E59EC-6437-4B61-9338-DFA6B1684E3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3947750-7876-0DA1-E311-178DC954F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56114DD-CB55-2F9E-D4FB-3DD5425E2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4CAB5-117D-4416-AA7E-86ED5E6BA5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0036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DAD349-F3B6-CD0F-AC1E-888C2266E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50BAD5D-70A3-00EE-337F-AF5AB8C63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E59EC-6437-4B61-9338-DFA6B1684E3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B550BF4-0EB9-C250-1996-9FAE0C605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C4F4987-CB51-A292-A41B-2F6DB8574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4CAB5-117D-4416-AA7E-86ED5E6BA5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578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1E4CACB-482C-2C42-C5D3-4F3786FF5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E59EC-6437-4B61-9338-DFA6B1684E3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C94E102-6AC6-5A80-8606-184804408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81DFDDF-9703-B7E6-1A35-A01C83C85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4CAB5-117D-4416-AA7E-86ED5E6BA5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0846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53AD13-11F1-AE3E-D58C-28EDB8CF5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E6E804-36BE-56DA-5C15-78139CEC0B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BC226E6-A274-148E-594A-073FE5A1FD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0DD3DD7-E050-C7D8-B1F0-1D867E3CD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E59EC-6437-4B61-9338-DFA6B1684E3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0E0457B-8FA7-88A4-21A0-D152EB685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67E5D66-27F2-E317-9F53-956A8EBBE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4CAB5-117D-4416-AA7E-86ED5E6BA5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1330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4147F3-09EA-E410-996E-1E018B2A5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DFE58C3-1735-822D-5412-7969CA692B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96485A4-244F-DAB3-29AC-12D4D99E8B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25490F1-F229-89B3-3EA7-E7F99AFE7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E59EC-6437-4B61-9338-DFA6B1684E3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FB20BCE-8E2A-42AF-CCDB-BBF10E7BA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A2A0BF9-B258-E587-E40D-224305D1A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4CAB5-117D-4416-AA7E-86ED5E6BA5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6866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6082FCE-34E6-46E8-41E1-F1B8ADC1D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E9CEAF4-657D-F21E-A321-5EA11BBD64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06915F-5F67-155F-0E97-FB9E324D3E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6E59EC-6437-4B61-9338-DFA6B1684E3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C58BB4-89B0-B70A-4350-13513AA716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672983-90EC-9539-D05D-31F57B7698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E4CAB5-117D-4416-AA7E-86ED5E6BA5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5822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770" name="Picture 2" descr="15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2024-03-10T04:38:43Z</dcterms:created>
  <dcterms:modified xsi:type="dcterms:W3CDTF">2024-03-10T04:38:43Z</dcterms:modified>
</cp:coreProperties>
</file>