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ABECD-785A-538E-5FD4-31B2C2A1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DAA1F4-9319-BDBB-69F6-A17010EE2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A7E4C-599F-B6A9-1424-D4E28ED9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42C51-2330-0547-6090-5FB8BFF4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A35B7-3955-2406-16C4-B3B64B1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7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E18B-1831-8F47-A191-7E5B086D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BCFE8-699E-70FD-4EF6-9CE98550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3EC8C-A57A-7144-A72F-23A0760A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47B7A-46F6-4B27-D79F-F88BF3C7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AAA80-3323-6D71-05BB-DC9D14B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4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97AB5-9C50-C6A0-A41B-D28E1990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839A8-CA0A-0EC6-4C45-6F48E65E8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982F5-72A4-FA79-6FB0-5F522B9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F1B24-6400-CDFE-292C-9DA07B33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CB2FA-6B2F-3D39-D11F-26EDDD9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2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C50F-B5C8-1121-5006-B1608069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5B80A-E907-6C38-CB57-F554D757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AC404-154E-AA1B-B201-E8BBBFB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AF09-9F35-102A-087E-2E01D6B8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860B7-84C4-7867-B691-6AF42327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2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E46AD-FF7A-7281-CE23-5B91498F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76FE2-850B-BBB4-4034-D7D76B43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6004E-6277-83F0-06C7-F037A3FC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E89EA-FF6A-551B-6962-4BBF7234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0AA56-9477-F7E8-B362-3082AE6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0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97F35-908E-2534-3A2E-CD16BBCC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740FB-5091-BBE2-E820-A1A8E652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2E07C-8EA5-1DCE-6122-5D8844FB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5175A-F922-6195-2A1F-364A44B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14B62-9A0B-D00B-8C34-5741E759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99617-7E69-653D-EBAB-553109F7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3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ADC3-0D94-6645-FCC3-AF645F4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FF981-5016-E4CC-F2CC-528F40B6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6FABF-DF51-CD40-78E8-292C8558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165D4-55D5-DE95-2585-AEB242BFE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5A24E-5449-26E4-CBA5-93B0E62A7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263418-2FF4-9B5A-2B21-44BD3DC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EC815-A40B-6A8C-81E8-BD027D9D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71D5DC-DC4B-708B-C0FB-40A97EB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25E89-6D6B-AE85-BB6A-4696B4D8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B909F-6F01-80A2-DA80-03B4CEF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5B2E5-4C84-B703-8807-8A3106E0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F99AC-81BB-83F6-8574-59719F9A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38F565-AF61-D8B8-A733-654BF31D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D90D1-4D93-F0DE-71CC-0EB0049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24C81-AE68-0CBC-D115-416BE499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7A95-D008-4203-4750-283A2721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DFB03-A229-060E-6CC8-990BE5C7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1DCC5-6A90-C871-5072-AF720757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CB0C9-8A96-7182-47BF-69FAD39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7EC03-F953-86EE-56A7-C754EDCE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DA5DE-25B7-815D-4115-FDD53425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3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0484-B4D5-007F-2CF3-A062A596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647E92-9142-9FA8-02BD-F100FC5AC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43680-032C-6617-1DC8-F1F431144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B5C90-58A0-682C-2806-4F971A4A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D554B-2FB1-A94F-02A0-423BAA62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B3B00-2987-6463-48BA-6B8ED465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6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FCCCD9-67B7-2AFC-4BAE-29212436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BE254-2E37-F76B-EB16-D0324B9A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880F6-97AC-0A53-F842-50F2B8E37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F236-A4E7-4512-9EA4-AD655AD43D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8297E-F9C7-340D-ECD7-04C5761DC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3FD7D-08C8-18A1-A41C-4695F9B11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AEB8-A874-475D-B75B-54E7C2BC1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8706" name="Picture 2" descr="1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2024-03-10T15:30:31Z</dcterms:created>
  <dcterms:modified xsi:type="dcterms:W3CDTF">2024-03-10T15:30:31Z</dcterms:modified>
</cp:coreProperties>
</file>