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03213-AD74-D621-D5BC-6B60D532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2D006A-D6CB-6A1C-28C0-94F9E308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18899-FCDC-5977-8AFB-F2D46F0C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D0D5F-28FB-2E38-4C73-99157E29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CFA51-C5AB-CC7A-0C8F-EFC402B8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C5496-4457-F90A-FE33-D050E264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1A2388-1B58-B4E4-9F59-C1C111E6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77B1-E137-933F-D332-65CC9ABA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21816-B58A-1947-ECEC-F5F3367C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31F5-6440-9663-0FB6-90FD0E89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7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ED1242-88CA-5719-BCF8-C8C3F198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F166A-7801-1ECC-903C-F540A9A15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12E6C-F230-8F97-DAC1-AC121E30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60929-3822-CE57-071F-7A4A5A3D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38480-BAAD-900B-072A-DB69DEC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711DF-8E4A-316A-AA69-28DC705A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85D4E-0295-7B13-0E06-5765F9E4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C3721-AC1F-B380-BEF6-33F359B8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6BD9F-DC4C-24C8-FE17-DA7894B8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509B8-1964-8F69-0B6C-5FC47060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4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1D534-35E2-4DA7-AB08-9A855BCE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87B4E-CCBA-B883-1591-597EFF48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9892B-40DE-5778-08A2-4A77417C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9D361-74F5-027D-C3A2-D18F56BB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A021A-8658-9169-95E0-2BD1E52B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4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25FA7-1938-0F28-B0DC-224F4D23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6EE86-BF0F-9CDF-45E8-808CD42F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36078-D2D7-8C44-D5E8-00550162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26A53-12FB-DF74-2C75-A9FF162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16E8B-8928-264C-ADE5-E3E9D4D4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66691-9643-4BDD-9748-4402F0D5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2F740-8B5F-5650-33C1-171D8826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736CC-31C1-0296-9966-75BCF01C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28F6A-C156-E39E-5565-2E858F53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9F09E3-DF97-0E3A-6AF9-0CFA09A53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6B66C-BC13-F47B-A4F5-42C7F775C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7DF6A-D55A-EFD6-9AF8-B07874BB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E10AFE-FB24-B7FD-00C5-99ED24DA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0D1E26-DFC1-374A-118E-D05F050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E9BF3-4EF1-E336-7D23-0C415C0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EF67C-8F16-E8C3-8251-4F4F936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20B887-0F47-0F15-44EF-25573C0B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E40F46-2C22-1133-F186-C55232C8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FB59C-2B13-77B6-AFC2-6BD21B85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34B43-3F1F-D38E-3BA4-C40F3B2A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A72BE-23CB-9AD4-3D6B-1BEA2C33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A80FF-09CA-C117-A442-EBFDE4A0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D3EBB-04E9-3F86-3F6F-2DBF95D1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5CF02-605C-D945-08F6-94B46D253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C0AF0-D5E4-B06A-DCC5-FEE399D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CEE66-20F8-76C2-2BB6-3488E880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8C27A-9EFE-8E44-B1B1-9ECA0FA4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8AB6-7659-C4E2-08A1-DAAC8E91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42C0D-1B7B-649F-5957-86D8450C0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F9CEC-83F0-BF6C-9937-AFE9A4F68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02116-7910-FB4E-D6B1-2EF51BDE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4AF18-D3DE-8380-62F3-9DFA03FD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C983D-3E1A-F4EE-6972-B37E1B02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6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44A7F1-36BD-72E4-D82B-48E3763D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75D9F-189B-5FF7-DBA7-EBE728BE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E379F-A465-0E78-993C-3CDE7F6B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B869-F925-4D7A-A44E-379C529C8B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97841-E641-5404-72CF-1DD7FF884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8A36-317B-0448-B1EB-FD91905C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1351-231D-45BF-9A02-74F5434D1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4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802" name="Picture 2" descr="1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2024-03-10T15:30:48Z</dcterms:created>
  <dcterms:modified xsi:type="dcterms:W3CDTF">2024-03-10T15:30:48Z</dcterms:modified>
</cp:coreProperties>
</file>