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39054-538A-5FF2-DAD0-D040FBBAF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A4504B-9F50-072C-1CC8-245BD867A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1372F-2379-DBDA-0E9F-08343DD4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3AEA-DC32-4C2C-823E-4CB60DCAEB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4CC14-1725-357E-0E03-855343B6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EC3A2-B481-1EAA-2C83-3D58D943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56E-3FAB-4729-A6BD-CD3B1E5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7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BDDB5-2BD8-951C-093B-32F98ABD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046DC5-DF72-5EDF-6ABB-656032EA6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06231-3C83-8224-2804-8BBBAFB5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3AEA-DC32-4C2C-823E-4CB60DCAEB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50AFD-A0F7-F0E3-4AE6-7C52E93B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882CD-A813-7F7C-C168-9B297612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56E-3FAB-4729-A6BD-CD3B1E5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4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B94A3-64AC-D8A9-A341-C94023D43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B416D7-93AA-E933-5046-478832040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28920-CC85-840B-A520-2B7EE6F9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3AEA-DC32-4C2C-823E-4CB60DCAEB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1B2FD-3302-D235-85D7-AF659664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C2D31-BE92-C034-2C06-587EFAC5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56E-3FAB-4729-A6BD-CD3B1E5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23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5D5B3-7351-4C6E-B55B-C5BEE051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5FFBD-BE25-0DE1-B209-C2677FB9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A55E1-038C-83F4-0F17-131AD6C5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3AEA-DC32-4C2C-823E-4CB60DCAEB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326F3-F540-C83E-2CA8-616DE186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9359A-F884-7CCF-FBEE-6DB81F1C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56E-3FAB-4729-A6BD-CD3B1E5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2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63D06-9E92-DF66-C518-E13980E0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32DB4-8E0B-9628-C152-6D80E2730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E047F-03A7-E0A4-239F-97FA6922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3AEA-DC32-4C2C-823E-4CB60DCAEB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724D8-FE34-30BB-E191-9F75B435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1FFE9-6E2B-0AB5-F6C3-C3287E50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56E-3FAB-4729-A6BD-CD3B1E5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5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FF939-2680-FFE8-2A5F-CC24760A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5651D-4EF7-4B33-F619-A54924EE2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48C51-9BF7-8F74-3938-B7A390DCA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805F0-9D61-E621-9544-9B67B784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3AEA-DC32-4C2C-823E-4CB60DCAEB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E6B8A-B1CB-3A6A-29E2-97172517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1F6085-E258-4BDE-6360-624B1BFC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56E-3FAB-4729-A6BD-CD3B1E5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9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F81BE-71D1-D743-E5F4-15289022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EC73E-A514-63B4-1F3A-98538466F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179381-74FE-BAC2-5117-CEE3EC487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AA7C7D-68DA-59F9-EA40-4748E1AC1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8E7EB0-6D3E-FAEE-E95E-016DA0569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67B354-28FA-0CD5-8B68-D8CA7270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3AEA-DC32-4C2C-823E-4CB60DCAEB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7CDA77-A6D0-A293-C60C-1BEE0BE3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93B191-DD36-3BF5-78B9-E3A83690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56E-3FAB-4729-A6BD-CD3B1E5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67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6E87C-2B1D-42FA-D4CA-8FEAA392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F97A55-4074-247D-C2D8-352B3746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3AEA-DC32-4C2C-823E-4CB60DCAEB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1037B4-3266-DD58-234C-0DC63A1D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9AA67F-B5A5-44D9-FC28-8FF448D7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56E-3FAB-4729-A6BD-CD3B1E5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95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41C03C-099D-4B3B-0264-5A4CC856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3AEA-DC32-4C2C-823E-4CB60DCAEB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393C25-7BBF-DF7D-CB6D-7D1D0D6A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17AD30-531A-D215-C3FD-D623E10D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56E-3FAB-4729-A6BD-CD3B1E5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0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CD7B1-CBAB-31A0-1EF4-F1AF4185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264B7-A7B5-E080-723B-8CD529C53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3806D7-9826-8CA5-C10B-285AB54E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15205-7176-F861-560C-E74A332F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3AEA-DC32-4C2C-823E-4CB60DCAEB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246367-89A9-F1C6-F479-BD5522A3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7E148-3B78-4BEB-0745-D33AEC9F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56E-3FAB-4729-A6BD-CD3B1E5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73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E9B02-8753-26CA-7E1B-A9315C70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26D563-22F7-D823-01DB-7FC922627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5261CF-FBAD-2864-5055-156E77725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A8CC0-85B1-D188-F25D-9D87A6F0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3AEA-DC32-4C2C-823E-4CB60DCAEB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1D2AD-E79C-0F8B-1638-5F1AF236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2AD6E-453F-37F9-CB73-5C489AB7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56E-3FAB-4729-A6BD-CD3B1E5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02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77D233-639D-786F-FB5F-68D5589C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BD0B-9EA8-E3F8-0D54-CF4AEE491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07B29-616A-6D39-3D2B-F0E8C9309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3AEA-DC32-4C2C-823E-4CB60DCAEB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70BE0-081D-242F-2049-0DAF4BCAC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09639-1F86-6E65-41E9-8359090D5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56E-3FAB-4729-A6BD-CD3B1E5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41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2802" name="Picture 2" descr="15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2024-03-10T15:30:53Z</dcterms:created>
  <dcterms:modified xsi:type="dcterms:W3CDTF">2024-03-10T15:30:53Z</dcterms:modified>
</cp:coreProperties>
</file>