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E64C8-9CED-107F-5274-E1B91CC9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A4C9D-E1D7-E50F-26B9-1A9DB468F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D97F4-6367-630C-21C3-F77C11AC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7DF04-BE5F-9F99-A1B4-9A1D28E8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0C75B-3DA4-57DA-D727-F88C74F2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8D37-572D-7D3D-90FA-7E8501C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806AA-03BA-120C-D226-9A7947827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6C94-515A-BF21-A6D2-2C06C37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87E24-5F27-BFDC-B9B7-FC534D81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5306-C51D-D586-79DD-9846280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A971B-F0A0-D7A3-6897-002564E40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53C4A-F0A4-48F7-1ECB-9653EB17C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220AB-83C9-9A9A-1A54-8F14DEE1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F8BF5-B84A-7646-9F35-10F34FB9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68330-A76B-1765-B736-C2CF85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CE26-677F-ACF1-B6FC-4B85CDE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B0F1E-53DA-858C-F267-16DF254F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C0617-A6C2-E53D-8A11-5348C8C9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AE64A-DAB1-2428-4711-26E9F9A4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37E3A-8591-F52D-B9BD-6BA9AC9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4CFF7-630D-E422-E5E0-A3EBAEC9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3D78A-C283-CB95-7AF4-642F0E24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A2DA6-4755-D745-E8A4-DCEB0AF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DA30D-B8B3-C405-4EB6-A0E1D6DE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745DE-2671-9EA4-D822-7BB45F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3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1756-DFA3-B5F2-FE37-CCB24045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5F3C1-44D8-17ED-A210-309835D8C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BCDC1-96F4-4303-EBC0-4D625283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D9576-DE19-2DCA-4795-1609E4AD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981A9-DB48-99F8-42DA-01F9A571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94D05-09F7-896B-B405-B0E44F3D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860EF-84DC-5F58-CFAA-BD5B89B0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D99E9-9CB3-A595-79A4-651A7535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B002C-6AC7-210B-EE38-FC5F569C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31310-8F81-7196-64DF-D0285F36E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5799F1-FE0F-2ECC-6E87-FEB9B5730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9BBE7-12C8-53F0-25F7-E8680B84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C2B32-02D4-E66C-7D63-39FBAE20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EFE1C-0319-1DC8-8762-C31F47E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3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5890-9C7D-F2BE-E00C-6D68F70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B0089-7611-4B06-78D8-D4384C6F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92A511-F5E6-6AC8-F296-A8321F22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E1AE4-5E9D-0629-C794-A0D864E4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7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2D1C0-C0CE-DA82-7876-5B9CAA1E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629B0-930A-A6BD-AB26-360AB24A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BDA9D-B86D-CB07-70F9-B2808606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C3B0-11EF-C2D6-254A-75D443B3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B5BEC-6063-6F65-A444-B631F734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7A525-47A5-9C6B-C0A5-8D27673D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1B8D7-F6AE-73DD-C5C6-AC75B977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138A3-FF36-C5B6-D8D1-FA12F4B1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0E6E9-4B9B-7DAD-860A-463254BD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8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CA35-5284-6EE8-BF60-3C07098A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F0E140-DC37-EF86-4494-6CC2A5D09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3071C-8326-A9D7-DD2E-5F7981017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074F1-FD67-069C-3BFD-BBC3BBB5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5B6DD-0B30-0A7B-0F26-954F80D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A9F60-45DD-7625-5CF6-03767432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7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C7543-1491-D3C3-318F-34099ED4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70690-3014-8A4E-048A-4DAF0264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BC232-21FC-EE95-7D05-1485E4A08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3575-57D3-4BB6-8263-08F30363CF8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C3439-1F3C-D1FA-27D2-4B394559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077A9-E5DF-3B18-AF22-7639A87CB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1605-A0A2-4C32-9722-86D1CC312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1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2024-03-10T15:31:02Z</dcterms:created>
  <dcterms:modified xsi:type="dcterms:W3CDTF">2024-03-10T15:31:02Z</dcterms:modified>
</cp:coreProperties>
</file>