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D01F2-3A8C-585E-A424-67881C510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F68758-927E-057D-A4BC-A2186C490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FFFC1-CA98-91E0-77AB-50B0D957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9AD6-08B1-4FEC-86FC-4D79965A16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11135-8F72-E27D-1567-926BB01B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42DFC-06D1-A128-2A83-F9A8ED05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C01-CB03-4170-8D82-FDDE54998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1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36397-EA86-4F2E-9284-7F57D00D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C227F2-2FB0-1B12-F21F-3CCEEA747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6525F-3E83-0B85-08E7-97C01ECD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9AD6-08B1-4FEC-86FC-4D79965A16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A3AFE-1FD4-0592-3C8E-3C1769B6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D37FE-DF23-9EB8-3E8B-0D98524E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C01-CB03-4170-8D82-FDDE54998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43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D3E3EC-18E4-1605-1B1B-2096060D7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C26276-57AF-09BB-C730-7FB60572E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C6173-EAC9-A23B-A441-377A2D25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9AD6-08B1-4FEC-86FC-4D79965A16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D17EE-948A-F688-079E-882BF3C3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E90CC-1A14-DA0A-632B-A4D57040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C01-CB03-4170-8D82-FDDE54998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3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05EA4-B69D-FDC1-FF1F-5FCCC3F5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012D1-17E8-196D-BB27-CDFB5508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F799C-54E6-3A76-F765-6AE98028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9AD6-08B1-4FEC-86FC-4D79965A16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2D8F0-46F2-5A4C-0BD5-7308AACA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2E1F7-C41E-C580-F03A-AD829E28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C01-CB03-4170-8D82-FDDE54998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CD353-9DCF-A880-F14F-0DA6920F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95ED3-5DFF-7FE4-45EB-45C5F89F0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4BA48-3F4F-649A-AE58-46B430AC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9AD6-08B1-4FEC-86FC-4D79965A16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CD8FD-AB75-820B-8443-663507B5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660F0-8AA6-D953-0B6F-9E6F2837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C01-CB03-4170-8D82-FDDE54998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47D58-DCF4-5B3E-48B9-46A4AE86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8634F-FED9-252C-91B3-1DC9C8B20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B776BD-EDE3-C4C8-574B-36787BDDD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AA008F-B0E4-446F-AC61-D1AF61C1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9AD6-08B1-4FEC-86FC-4D79965A16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31C728-2D00-8D7E-00BC-56652335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78E701-EDAA-DCDA-FB35-3CDE7279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C01-CB03-4170-8D82-FDDE54998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42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A78DC-A589-39BA-0838-398BC2E2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90841D-1F36-263A-8E01-470276EC5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D141BC-75C3-6E76-4220-0F78B8062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867387-F760-5D16-4509-F98008815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793841-38C1-DE1B-EF56-B3C3C4710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D3376-8EDB-F876-9A09-F0A4B60D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9AD6-08B1-4FEC-86FC-4D79965A16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681B51-3328-BE2A-9C47-4D8F12F4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F55283-BF11-CE9E-5898-748D8011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C01-CB03-4170-8D82-FDDE54998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37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377E0-BC67-003E-DAB5-391F31D5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F9BB7-FFFA-0F88-1071-11F33B88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9AD6-08B1-4FEC-86FC-4D79965A16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796B8D-8CD5-56F4-3280-6A9B35F3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630DAE-1BF1-C79C-3569-DF35086A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C01-CB03-4170-8D82-FDDE54998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CE65E6-30A2-63D8-A283-89E60A17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9AD6-08B1-4FEC-86FC-4D79965A16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9C4FE1-54D7-F89F-6920-47BB6BE6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E14B6-5E6C-A27A-DAE8-3A9190EF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C01-CB03-4170-8D82-FDDE54998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42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FE86A-13AA-170F-956F-2F6A0EE8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EBA38-19CD-AAAA-CD06-F46E5A9AE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A13FAF-B2D3-3E07-0CDD-60F91F518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341DE-682D-4F4C-30C3-07184A8B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9AD6-08B1-4FEC-86FC-4D79965A16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E437C-2B4F-E972-AAF9-2BB9263A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FCDC6E-1CA3-C0C8-C1BB-A92052B9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C01-CB03-4170-8D82-FDDE54998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06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D88F2-27A5-B9BE-57A3-B1EFB387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4A02A4-74E6-5B2D-0D81-4E3E353CC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3E2005-69F5-1B17-17AA-5E14D4200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DD91DB-0863-E548-E78F-973CCB66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9AD6-08B1-4FEC-86FC-4D79965A16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5B16F8-080E-7C82-48D7-E437BCF2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FA3F27-8C2B-1733-CCCD-F0B8E93F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C01-CB03-4170-8D82-FDDE54998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6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2C963A-4A35-9E20-3ADE-03CD9170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523A9-45B0-E93D-A9CA-9593237A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A7D0A-C1E7-522C-8366-2ACB4F176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9AD6-08B1-4FEC-86FC-4D79965A16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C0134-702B-49B8-5D07-808254D04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4ECCB-6C0D-1C9F-91D7-E93D21059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08C01-CB03-4170-8D82-FDDE54998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52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6898" name="Picture 2" descr="15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74"/>
          <a:stretch>
            <a:fillRect/>
          </a:stretch>
        </p:blipFill>
        <p:spPr bwMode="auto">
          <a:xfrm>
            <a:off x="1631951" y="44451"/>
            <a:ext cx="9001125" cy="618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23" name="Picture 3" descr="157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2024-03-10T15:31:10Z</dcterms:created>
  <dcterms:modified xsi:type="dcterms:W3CDTF">2024-03-10T15:31:10Z</dcterms:modified>
</cp:coreProperties>
</file>