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876E2-0E0E-A00B-1525-C7283D18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56CD42-C52B-6BBF-22E7-61053F66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59606-0E0F-042B-4EBB-7AF3861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560DE-5E8A-42B6-1D3D-DFFD2C0E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20575-69C1-1CE3-5E38-DDDB6313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07A8-E1D6-CF33-8A8E-6A227C4A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F3257-1906-315B-11E9-6E5FC3D2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DE8A6-7F8E-881C-6948-FA8CEAEA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23CC4-454A-07E0-A478-629AF1B6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B53D9-EBFD-F935-E943-063DAC3C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3667C-D134-1198-7184-C68B2710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6489A-624B-A86C-DF99-38DBDC35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27F1F-5D49-FA22-7101-60F707AB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D9BE5-8B63-2105-F879-0944040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1D80B-300F-3DF1-01DE-A260E4E2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4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B7EE-B9F8-E224-BB29-64908BDB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0B42E-6D6E-D8A8-B90B-5C601B0F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03D2-EB6D-EFD9-A8B6-7CCD20F4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92EBD-FD06-D729-B8A6-35D410EF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A9C81-0D3C-BB8B-8C2B-B7E99BB6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0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162C-7CDB-FC54-7D2A-9D77012A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3FCA6-77FB-17F5-9349-8AC0C891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5C5DA-54DE-9755-0AF1-5D22EF39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DB449-D178-DFEE-68E7-AD1B185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9FBF2-D434-DEB9-C5F4-014BB33E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1B4B8-25F8-7FA5-E79F-121547D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BDC04-567E-FB0E-37F8-81F899832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961D3-159B-2C93-6D0F-A989B760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C813C-7D12-9E87-9795-50F4ABE6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C4FC9-422C-01B4-0C25-620E40B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CC6A1-B32E-F514-924D-7412401F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AB7FA-6BCE-330A-6323-5B955EB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196CD-11A3-A650-865B-2F5CB95F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C3B2FE-AA1A-CDEF-54FA-A17216B8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0C41E0-2358-C309-0366-60C6A1BAF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60998C-CB19-97BC-4B49-31C74FAC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67E82-C398-594A-3192-79B8C081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ECF84-4A47-2926-4A68-6693F709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D86167-C0FA-8167-7984-7FB79128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75AF-AF31-434E-23A5-4BC88BD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786EF9-B87D-40BE-9C5A-D34A5B3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A9CE6-56EF-D1D1-2BDE-0DBE66EC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2DBED-51E9-2BA0-9C84-3F1A65C9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97B21-2C4D-5BA7-9A2F-0D8BECD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DE349-786D-C989-2276-A8F762F9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571DC-DEB3-25AF-0207-742C2FE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0B3D-3FEE-6A81-0F1D-9A30BC0C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0AE00-BF1E-6149-B4B3-BB6D8BAE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35A5B-9AA5-3EA0-89A9-2E4516B0E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44103-C2E5-77A4-CB8C-0920839E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CC06-A7A8-C359-D9BA-8C2E3537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73AEE-97E8-B39A-38E6-089B9455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9A9F-1B8D-957E-50CB-E909C69E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5559C-0830-49FC-0A03-88014FDD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3AAC7-308E-AFDC-1B2D-625CEC1B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58D6A-F7AB-58CD-43D9-362AF68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0FBE7C-0A2C-3A51-2B8C-B1053D9E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9215-CCB8-7B70-7F27-AAFE026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817D2-F784-4412-14B2-AFA47D9E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82F81-1057-E1F9-0E59-4AFB323F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60EAE-7BB5-7847-3C12-8581C41E1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0424-1033-467B-95AC-48AA9FC929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0C3CD-82D4-F64C-1C73-8A50F775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8DBA3-92C5-00D8-46F4-41485D3E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7096-82F6-4BE2-BBAD-F195A33F0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3" descr="1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2024-03-10T04:38:46Z</dcterms:created>
  <dcterms:modified xsi:type="dcterms:W3CDTF">2024-03-10T04:38:46Z</dcterms:modified>
</cp:coreProperties>
</file>