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E9F48-DD44-3FB3-CA1E-22D8F6D8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E0B-9318-0614-B0DB-ABE7AFE9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DF1B5-28C1-07EA-9517-A841F0E5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91305-2F64-EFB3-7611-97BD5BA6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044B3-D278-0B35-5BB4-E36239E4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B2D4-4636-705B-AF0F-C1D61C3F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547B6-B15B-785B-4170-D75B55D8B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4C4FF-71D0-39ED-0779-5E85D6D9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CB23F-71C4-B66E-838C-C98DDC29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949F-1184-D0AF-930B-C8C21FF0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6A1E0D-8CF6-0AAE-1885-A054F2C2A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419B8-8FD3-F0FB-9F41-3569408B7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5914C-06CC-E5D3-D969-344E6678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0420F-AE49-E0E0-421C-7BA67794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425AB-70F3-478C-E33B-4C8748C3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6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755F3-DE60-FE3E-8DEC-B3736A46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5EB18-4CD1-47E0-4722-4166A4D4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2DE99-6435-28AE-7A8A-7F71CF0E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7B096-5F9C-F81C-5DAF-CD1129A5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E41BC-4B37-C570-CFBE-51A36EE2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6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4468E-6808-EE19-3D36-2699E4C9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BCFEE-C809-1016-8487-4A686D12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9B077-F2A5-004F-F0A1-D062BAAE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1FAF5-AD93-0D7C-1D6D-13D2D621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71B56-E00A-49E5-FC75-E7E764D8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0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783C4-B800-8334-26F0-E78FC0D9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A763A-99A5-8096-B4CD-ED6AED6B5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8A5B8-D130-36E6-66D3-5F3097AA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EA51D-FE13-00DC-AA4C-DB953A36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7C0FC-A0B7-D573-ED0F-FCCC6B98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2CD87-B43D-AD07-5325-87786B35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82025-AE5B-3E84-9766-7F39A023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15587-28F1-19B8-F1AC-E2ACA903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DABAF-4559-36AE-2679-DE161F875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91676-AB7A-40D6-F7E3-93FC92EA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17F581-3B29-8235-87FD-167DBA6F4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2195F4-D352-C10C-8EAF-AE6881B2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8C29E-DA2D-464F-0FE5-F6D5C8FE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D0BE9-9CD1-6924-F1D8-3249C740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1368F-0A9E-DA6E-6A16-F866E06B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C65BFE-D962-EA1A-4440-5939DAA3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7B5FE-E465-7B96-3651-091A7A0E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2A098-D0F4-194F-D624-B2A1D7D9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CE3A96-96BC-19A0-0607-40E377CA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1CB244-F4BC-5A8C-2D39-9467908A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A39F7-E04D-C338-15BB-FED9C1A0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8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53DC4-E63B-1D28-4F08-19D5D262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115A4-24FE-FDC6-0232-188D5D1A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3C7B8-1BE7-C03A-98E2-37C3F7AB0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D254A-989C-2BE6-3B49-0E8D8017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52BDD-5698-09D4-C970-55FDE977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7ABDA-B3E0-55C0-B67A-CB35E176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8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4467-AC50-2987-8D08-AA921257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1CF658-953B-B1C7-E221-F5D9C18C8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006D3-F7DB-A08A-15CD-BAF4EF98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58904-D402-129D-5BF2-C0D9EE9F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EF891-2E77-D8F3-CCEE-1FA313C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5D430-DB29-9170-1988-0F190C1B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C0797C-3704-9A1D-3498-A98D5B3B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4A0A96-73F1-10E7-9308-055A4860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93FB1-8B6A-4A4A-68C5-3764FE9DA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BBF4-CF0C-4B8F-AA63-1F80B389E3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3E180-72A6-8D57-5926-67E27F099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63629-8309-A507-CA97-4CB8A9304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BB65B-7D54-4EFA-8EBC-FA6D813CE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0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8946" name="Picture 2" descr="15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2024-03-10T15:31:14Z</dcterms:created>
  <dcterms:modified xsi:type="dcterms:W3CDTF">2024-03-10T15:31:14Z</dcterms:modified>
</cp:coreProperties>
</file>